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7998"/>
    <a:srgbClr val="CB3564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B6CE3C-C74D-4596-98CD-4FBA54B5A8CD}" v="34" dt="2022-11-15T18:26:15.2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12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Bowles (Social Policy)" userId="897e33cc-e1cc-4eed-996d-dc032f852a7f" providerId="ADAL" clId="{3BB6CE3C-C74D-4596-98CD-4FBA54B5A8CD}"/>
    <pc:docChg chg="undo custSel addSld delSld modSld">
      <pc:chgData name="James Bowles (Social Policy)" userId="897e33cc-e1cc-4eed-996d-dc032f852a7f" providerId="ADAL" clId="{3BB6CE3C-C74D-4596-98CD-4FBA54B5A8CD}" dt="2022-11-23T14:18:17.291" v="880" actId="20577"/>
      <pc:docMkLst>
        <pc:docMk/>
      </pc:docMkLst>
      <pc:sldChg chg="addSp delSp modSp mod">
        <pc:chgData name="James Bowles (Social Policy)" userId="897e33cc-e1cc-4eed-996d-dc032f852a7f" providerId="ADAL" clId="{3BB6CE3C-C74D-4596-98CD-4FBA54B5A8CD}" dt="2022-11-23T14:18:17.291" v="880" actId="20577"/>
        <pc:sldMkLst>
          <pc:docMk/>
          <pc:sldMk cId="3804683591" sldId="257"/>
        </pc:sldMkLst>
        <pc:spChg chg="mod">
          <ac:chgData name="James Bowles (Social Policy)" userId="897e33cc-e1cc-4eed-996d-dc032f852a7f" providerId="ADAL" clId="{3BB6CE3C-C74D-4596-98CD-4FBA54B5A8CD}" dt="2022-11-15T18:24:36.300" v="743" actId="1036"/>
          <ac:spMkLst>
            <pc:docMk/>
            <pc:sldMk cId="3804683591" sldId="257"/>
            <ac:spMk id="8" creationId="{5E120478-9219-D6BD-5F3E-9E570C500577}"/>
          </ac:spMkLst>
        </pc:spChg>
        <pc:spChg chg="mod">
          <ac:chgData name="James Bowles (Social Policy)" userId="897e33cc-e1cc-4eed-996d-dc032f852a7f" providerId="ADAL" clId="{3BB6CE3C-C74D-4596-98CD-4FBA54B5A8CD}" dt="2022-11-15T18:26:52.721" v="806" actId="1076"/>
          <ac:spMkLst>
            <pc:docMk/>
            <pc:sldMk cId="3804683591" sldId="257"/>
            <ac:spMk id="9" creationId="{C4AA8B42-A51B-25C9-BEA8-AC4ED17883A1}"/>
          </ac:spMkLst>
        </pc:spChg>
        <pc:spChg chg="del">
          <ac:chgData name="James Bowles (Social Policy)" userId="897e33cc-e1cc-4eed-996d-dc032f852a7f" providerId="ADAL" clId="{3BB6CE3C-C74D-4596-98CD-4FBA54B5A8CD}" dt="2022-11-15T18:12:34.552" v="111" actId="478"/>
          <ac:spMkLst>
            <pc:docMk/>
            <pc:sldMk cId="3804683591" sldId="257"/>
            <ac:spMk id="12" creationId="{EBF44485-4482-C35C-A5A7-87B0078C18C3}"/>
          </ac:spMkLst>
        </pc:spChg>
        <pc:spChg chg="del">
          <ac:chgData name="James Bowles (Social Policy)" userId="897e33cc-e1cc-4eed-996d-dc032f852a7f" providerId="ADAL" clId="{3BB6CE3C-C74D-4596-98CD-4FBA54B5A8CD}" dt="2022-11-15T18:12:36.050" v="112" actId="478"/>
          <ac:spMkLst>
            <pc:docMk/>
            <pc:sldMk cId="3804683591" sldId="257"/>
            <ac:spMk id="16" creationId="{C5C9F3A5-E335-110F-958E-E8ABEF0DD226}"/>
          </ac:spMkLst>
        </pc:spChg>
        <pc:spChg chg="mod">
          <ac:chgData name="James Bowles (Social Policy)" userId="897e33cc-e1cc-4eed-996d-dc032f852a7f" providerId="ADAL" clId="{3BB6CE3C-C74D-4596-98CD-4FBA54B5A8CD}" dt="2022-11-15T18:24:48.855" v="747" actId="1076"/>
          <ac:spMkLst>
            <pc:docMk/>
            <pc:sldMk cId="3804683591" sldId="257"/>
            <ac:spMk id="18" creationId="{B40D0DB6-AFFA-31E7-101D-89E85F2B1739}"/>
          </ac:spMkLst>
        </pc:spChg>
        <pc:spChg chg="mod">
          <ac:chgData name="James Bowles (Social Policy)" userId="897e33cc-e1cc-4eed-996d-dc032f852a7f" providerId="ADAL" clId="{3BB6CE3C-C74D-4596-98CD-4FBA54B5A8CD}" dt="2022-11-15T18:24:51.332" v="748" actId="1076"/>
          <ac:spMkLst>
            <pc:docMk/>
            <pc:sldMk cId="3804683591" sldId="257"/>
            <ac:spMk id="20" creationId="{D79F7684-06FD-E7BC-34E0-5A679F915B3E}"/>
          </ac:spMkLst>
        </pc:spChg>
        <pc:graphicFrameChg chg="add del mod">
          <ac:chgData name="James Bowles (Social Policy)" userId="897e33cc-e1cc-4eed-996d-dc032f852a7f" providerId="ADAL" clId="{3BB6CE3C-C74D-4596-98CD-4FBA54B5A8CD}" dt="2022-11-15T18:18:00.326" v="629" actId="478"/>
          <ac:graphicFrameMkLst>
            <pc:docMk/>
            <pc:sldMk cId="3804683591" sldId="257"/>
            <ac:graphicFrameMk id="2" creationId="{ED5FF436-5E6F-CD88-D9A6-651FB2BD3D32}"/>
          </ac:graphicFrameMkLst>
        </pc:graphicFrameChg>
        <pc:graphicFrameChg chg="mod modGraphic">
          <ac:chgData name="James Bowles (Social Policy)" userId="897e33cc-e1cc-4eed-996d-dc032f852a7f" providerId="ADAL" clId="{3BB6CE3C-C74D-4596-98CD-4FBA54B5A8CD}" dt="2022-11-23T14:18:17.291" v="880" actId="20577"/>
          <ac:graphicFrameMkLst>
            <pc:docMk/>
            <pc:sldMk cId="3804683591" sldId="257"/>
            <ac:graphicFrameMk id="10" creationId="{5DD543E0-CB17-013C-8970-968B062BBD7C}"/>
          </ac:graphicFrameMkLst>
        </pc:graphicFrameChg>
        <pc:graphicFrameChg chg="del">
          <ac:chgData name="James Bowles (Social Policy)" userId="897e33cc-e1cc-4eed-996d-dc032f852a7f" providerId="ADAL" clId="{3BB6CE3C-C74D-4596-98CD-4FBA54B5A8CD}" dt="2022-11-15T18:12:45.959" v="118" actId="478"/>
          <ac:graphicFrameMkLst>
            <pc:docMk/>
            <pc:sldMk cId="3804683591" sldId="257"/>
            <ac:graphicFrameMk id="14" creationId="{31F37593-4561-B8B0-5AA3-F84FC38FDD91}"/>
          </ac:graphicFrameMkLst>
        </pc:graphicFrameChg>
        <pc:picChg chg="mod">
          <ac:chgData name="James Bowles (Social Policy)" userId="897e33cc-e1cc-4eed-996d-dc032f852a7f" providerId="ADAL" clId="{3BB6CE3C-C74D-4596-98CD-4FBA54B5A8CD}" dt="2022-11-15T18:24:36.300" v="743" actId="1036"/>
          <ac:picMkLst>
            <pc:docMk/>
            <pc:sldMk cId="3804683591" sldId="257"/>
            <ac:picMk id="5" creationId="{EB96C7F7-1B32-8638-F97E-AE0A86102D06}"/>
          </ac:picMkLst>
        </pc:picChg>
        <pc:picChg chg="mod">
          <ac:chgData name="James Bowles (Social Policy)" userId="897e33cc-e1cc-4eed-996d-dc032f852a7f" providerId="ADAL" clId="{3BB6CE3C-C74D-4596-98CD-4FBA54B5A8CD}" dt="2022-11-15T18:24:36.300" v="743" actId="1036"/>
          <ac:picMkLst>
            <pc:docMk/>
            <pc:sldMk cId="3804683591" sldId="257"/>
            <ac:picMk id="7" creationId="{6FAE8AB8-AE66-7A66-E4CB-4C66F138BD25}"/>
          </ac:picMkLst>
        </pc:picChg>
      </pc:sldChg>
      <pc:sldChg chg="add del">
        <pc:chgData name="James Bowles (Social Policy)" userId="897e33cc-e1cc-4eed-996d-dc032f852a7f" providerId="ADAL" clId="{3BB6CE3C-C74D-4596-98CD-4FBA54B5A8CD}" dt="2022-11-15T18:39:21.285" v="858" actId="47"/>
        <pc:sldMkLst>
          <pc:docMk/>
          <pc:sldMk cId="3983217018" sldId="258"/>
        </pc:sldMkLst>
      </pc:sldChg>
    </pc:docChg>
  </pc:docChgLst>
  <pc:docChgLst>
    <pc:chgData name="James Bowles (Social Policy, Sociology and Criminology)" userId="897e33cc-e1cc-4eed-996d-dc032f852a7f" providerId="ADAL" clId="{02A3505B-6553-46D7-BA4A-D99EAE3B7C8D}"/>
    <pc:docChg chg="undo custSel addSld delSld modSld sldOrd">
      <pc:chgData name="James Bowles (Social Policy, Sociology and Criminology)" userId="897e33cc-e1cc-4eed-996d-dc032f852a7f" providerId="ADAL" clId="{02A3505B-6553-46D7-BA4A-D99EAE3B7C8D}" dt="2022-09-21T15:41:47.717" v="3153" actId="20577"/>
      <pc:docMkLst>
        <pc:docMk/>
      </pc:docMkLst>
      <pc:sldChg chg="addSp delSp modSp del mod">
        <pc:chgData name="James Bowles (Social Policy, Sociology and Criminology)" userId="897e33cc-e1cc-4eed-996d-dc032f852a7f" providerId="ADAL" clId="{02A3505B-6553-46D7-BA4A-D99EAE3B7C8D}" dt="2022-09-09T14:34:11.414" v="1714" actId="47"/>
        <pc:sldMkLst>
          <pc:docMk/>
          <pc:sldMk cId="2142780514" sldId="256"/>
        </pc:sldMkLst>
        <pc:graphicFrameChg chg="add del">
          <ac:chgData name="James Bowles (Social Policy, Sociology and Criminology)" userId="897e33cc-e1cc-4eed-996d-dc032f852a7f" providerId="ADAL" clId="{02A3505B-6553-46D7-BA4A-D99EAE3B7C8D}" dt="2022-09-08T10:04:32.386" v="4" actId="478"/>
          <ac:graphicFrameMkLst>
            <pc:docMk/>
            <pc:sldMk cId="2142780514" sldId="256"/>
            <ac:graphicFrameMk id="2" creationId="{74D40937-D83D-0E42-6497-AEA837255AD3}"/>
          </ac:graphicFrameMkLst>
        </pc:graphicFrameChg>
        <pc:graphicFrameChg chg="mod modGraphic">
          <ac:chgData name="James Bowles (Social Policy, Sociology and Criminology)" userId="897e33cc-e1cc-4eed-996d-dc032f852a7f" providerId="ADAL" clId="{02A3505B-6553-46D7-BA4A-D99EAE3B7C8D}" dt="2022-09-08T11:22:39.090" v="809" actId="1076"/>
          <ac:graphicFrameMkLst>
            <pc:docMk/>
            <pc:sldMk cId="2142780514" sldId="256"/>
            <ac:graphicFrameMk id="5" creationId="{4CAC38EB-DF53-7989-0A3A-66834706E32F}"/>
          </ac:graphicFrameMkLst>
        </pc:graphicFrameChg>
      </pc:sldChg>
      <pc:sldChg chg="addSp delSp modSp new mod ord">
        <pc:chgData name="James Bowles (Social Policy, Sociology and Criminology)" userId="897e33cc-e1cc-4eed-996d-dc032f852a7f" providerId="ADAL" clId="{02A3505B-6553-46D7-BA4A-D99EAE3B7C8D}" dt="2022-09-21T15:41:47.717" v="3153" actId="20577"/>
        <pc:sldMkLst>
          <pc:docMk/>
          <pc:sldMk cId="3804683591" sldId="257"/>
        </pc:sldMkLst>
        <pc:spChg chg="del">
          <ac:chgData name="James Bowles (Social Policy, Sociology and Criminology)" userId="897e33cc-e1cc-4eed-996d-dc032f852a7f" providerId="ADAL" clId="{02A3505B-6553-46D7-BA4A-D99EAE3B7C8D}" dt="2022-09-08T10:18:10.016" v="15" actId="478"/>
          <ac:spMkLst>
            <pc:docMk/>
            <pc:sldMk cId="3804683591" sldId="257"/>
            <ac:spMk id="2" creationId="{CB208584-2259-F015-C04B-3644E230FA18}"/>
          </ac:spMkLst>
        </pc:spChg>
        <pc:spChg chg="del">
          <ac:chgData name="James Bowles (Social Policy, Sociology and Criminology)" userId="897e33cc-e1cc-4eed-996d-dc032f852a7f" providerId="ADAL" clId="{02A3505B-6553-46D7-BA4A-D99EAE3B7C8D}" dt="2022-09-08T10:18:07.286" v="14" actId="478"/>
          <ac:spMkLst>
            <pc:docMk/>
            <pc:sldMk cId="3804683591" sldId="257"/>
            <ac:spMk id="3" creationId="{CE7FF043-5240-44B0-69E7-439F2E746572}"/>
          </ac:spMkLst>
        </pc:spChg>
        <pc:spChg chg="add mod">
          <ac:chgData name="James Bowles (Social Policy, Sociology and Criminology)" userId="897e33cc-e1cc-4eed-996d-dc032f852a7f" providerId="ADAL" clId="{02A3505B-6553-46D7-BA4A-D99EAE3B7C8D}" dt="2022-09-08T10:28:50.931" v="240" actId="207"/>
          <ac:spMkLst>
            <pc:docMk/>
            <pc:sldMk cId="3804683591" sldId="257"/>
            <ac:spMk id="8" creationId="{5E120478-9219-D6BD-5F3E-9E570C500577}"/>
          </ac:spMkLst>
        </pc:spChg>
        <pc:spChg chg="add mod">
          <ac:chgData name="James Bowles (Social Policy, Sociology and Criminology)" userId="897e33cc-e1cc-4eed-996d-dc032f852a7f" providerId="ADAL" clId="{02A3505B-6553-46D7-BA4A-D99EAE3B7C8D}" dt="2022-09-08T11:58:42.146" v="1152" actId="1035"/>
          <ac:spMkLst>
            <pc:docMk/>
            <pc:sldMk cId="3804683591" sldId="257"/>
            <ac:spMk id="9" creationId="{C4AA8B42-A51B-25C9-BEA8-AC4ED17883A1}"/>
          </ac:spMkLst>
        </pc:spChg>
        <pc:spChg chg="add mod">
          <ac:chgData name="James Bowles (Social Policy, Sociology and Criminology)" userId="897e33cc-e1cc-4eed-996d-dc032f852a7f" providerId="ADAL" clId="{02A3505B-6553-46D7-BA4A-D99EAE3B7C8D}" dt="2022-09-08T11:23:09.966" v="815" actId="1076"/>
          <ac:spMkLst>
            <pc:docMk/>
            <pc:sldMk cId="3804683591" sldId="257"/>
            <ac:spMk id="12" creationId="{EBF44485-4482-C35C-A5A7-87B0078C18C3}"/>
          </ac:spMkLst>
        </pc:spChg>
        <pc:spChg chg="add mod">
          <ac:chgData name="James Bowles (Social Policy, Sociology and Criminology)" userId="897e33cc-e1cc-4eed-996d-dc032f852a7f" providerId="ADAL" clId="{02A3505B-6553-46D7-BA4A-D99EAE3B7C8D}" dt="2022-09-08T11:50:13.496" v="1023" actId="1036"/>
          <ac:spMkLst>
            <pc:docMk/>
            <pc:sldMk cId="3804683591" sldId="257"/>
            <ac:spMk id="16" creationId="{C5C9F3A5-E335-110F-958E-E8ABEF0DD226}"/>
          </ac:spMkLst>
        </pc:spChg>
        <pc:spChg chg="add mod">
          <ac:chgData name="James Bowles (Social Policy, Sociology and Criminology)" userId="897e33cc-e1cc-4eed-996d-dc032f852a7f" providerId="ADAL" clId="{02A3505B-6553-46D7-BA4A-D99EAE3B7C8D}" dt="2022-09-08T13:11:52.713" v="1712" actId="1076"/>
          <ac:spMkLst>
            <pc:docMk/>
            <pc:sldMk cId="3804683591" sldId="257"/>
            <ac:spMk id="18" creationId="{B40D0DB6-AFFA-31E7-101D-89E85F2B1739}"/>
          </ac:spMkLst>
        </pc:spChg>
        <pc:spChg chg="add mod">
          <ac:chgData name="James Bowles (Social Policy, Sociology and Criminology)" userId="897e33cc-e1cc-4eed-996d-dc032f852a7f" providerId="ADAL" clId="{02A3505B-6553-46D7-BA4A-D99EAE3B7C8D}" dt="2022-09-08T13:12:03.617" v="1713" actId="1076"/>
          <ac:spMkLst>
            <pc:docMk/>
            <pc:sldMk cId="3804683591" sldId="257"/>
            <ac:spMk id="20" creationId="{D79F7684-06FD-E7BC-34E0-5A679F915B3E}"/>
          </ac:spMkLst>
        </pc:spChg>
        <pc:graphicFrameChg chg="add mod modGraphic">
          <ac:chgData name="James Bowles (Social Policy, Sociology and Criminology)" userId="897e33cc-e1cc-4eed-996d-dc032f852a7f" providerId="ADAL" clId="{02A3505B-6553-46D7-BA4A-D99EAE3B7C8D}" dt="2022-09-09T15:39:49.306" v="3031" actId="12"/>
          <ac:graphicFrameMkLst>
            <pc:docMk/>
            <pc:sldMk cId="3804683591" sldId="257"/>
            <ac:graphicFrameMk id="10" creationId="{5DD543E0-CB17-013C-8970-968B062BBD7C}"/>
          </ac:graphicFrameMkLst>
        </pc:graphicFrameChg>
        <pc:graphicFrameChg chg="add mod modGraphic">
          <ac:chgData name="James Bowles (Social Policy, Sociology and Criminology)" userId="897e33cc-e1cc-4eed-996d-dc032f852a7f" providerId="ADAL" clId="{02A3505B-6553-46D7-BA4A-D99EAE3B7C8D}" dt="2022-09-21T15:41:47.717" v="3153" actId="20577"/>
          <ac:graphicFrameMkLst>
            <pc:docMk/>
            <pc:sldMk cId="3804683591" sldId="257"/>
            <ac:graphicFrameMk id="14" creationId="{31F37593-4561-B8B0-5AA3-F84FC38FDD91}"/>
          </ac:graphicFrameMkLst>
        </pc:graphicFrameChg>
        <pc:picChg chg="add mod">
          <ac:chgData name="James Bowles (Social Policy, Sociology and Criminology)" userId="897e33cc-e1cc-4eed-996d-dc032f852a7f" providerId="ADAL" clId="{02A3505B-6553-46D7-BA4A-D99EAE3B7C8D}" dt="2022-09-08T10:27:50.728" v="176" actId="1036"/>
          <ac:picMkLst>
            <pc:docMk/>
            <pc:sldMk cId="3804683591" sldId="257"/>
            <ac:picMk id="5" creationId="{EB96C7F7-1B32-8638-F97E-AE0A86102D06}"/>
          </ac:picMkLst>
        </pc:picChg>
        <pc:picChg chg="add mod modCrop">
          <ac:chgData name="James Bowles (Social Policy, Sociology and Criminology)" userId="897e33cc-e1cc-4eed-996d-dc032f852a7f" providerId="ADAL" clId="{02A3505B-6553-46D7-BA4A-D99EAE3B7C8D}" dt="2022-09-09T15:40:03.007" v="3037" actId="1035"/>
          <ac:picMkLst>
            <pc:docMk/>
            <pc:sldMk cId="3804683591" sldId="257"/>
            <ac:picMk id="7" creationId="{6FAE8AB8-AE66-7A66-E4CB-4C66F138BD25}"/>
          </ac:picMkLst>
        </pc:picChg>
      </pc:sldChg>
    </pc:docChg>
  </pc:docChgLst>
  <pc:docChgLst>
    <pc:chgData name="James Bowles (Social Policy)" userId="897e33cc-e1cc-4eed-996d-dc032f852a7f" providerId="ADAL" clId="{02A3505B-6553-46D7-BA4A-D99EAE3B7C8D}"/>
    <pc:docChg chg="modSld">
      <pc:chgData name="James Bowles (Social Policy)" userId="897e33cc-e1cc-4eed-996d-dc032f852a7f" providerId="ADAL" clId="{02A3505B-6553-46D7-BA4A-D99EAE3B7C8D}" dt="2022-10-10T14:01:30.483" v="4" actId="20577"/>
      <pc:docMkLst>
        <pc:docMk/>
      </pc:docMkLst>
      <pc:sldChg chg="modSp mod">
        <pc:chgData name="James Bowles (Social Policy)" userId="897e33cc-e1cc-4eed-996d-dc032f852a7f" providerId="ADAL" clId="{02A3505B-6553-46D7-BA4A-D99EAE3B7C8D}" dt="2022-10-10T14:01:30.483" v="4" actId="20577"/>
        <pc:sldMkLst>
          <pc:docMk/>
          <pc:sldMk cId="3804683591" sldId="257"/>
        </pc:sldMkLst>
        <pc:graphicFrameChg chg="modGraphic">
          <ac:chgData name="James Bowles (Social Policy)" userId="897e33cc-e1cc-4eed-996d-dc032f852a7f" providerId="ADAL" clId="{02A3505B-6553-46D7-BA4A-D99EAE3B7C8D}" dt="2022-10-10T14:01:30.483" v="4" actId="20577"/>
          <ac:graphicFrameMkLst>
            <pc:docMk/>
            <pc:sldMk cId="3804683591" sldId="257"/>
            <ac:graphicFrameMk id="14" creationId="{31F37593-4561-B8B0-5AA3-F84FC38FDD91}"/>
          </ac:graphicFrameMkLst>
        </pc:graphicFrameChg>
      </pc:sldChg>
    </pc:docChg>
  </pc:docChgLst>
  <pc:docChgLst>
    <pc:chgData name="James Bowles (Social Policy, Sociology and Criminology)" userId="897e33cc-e1cc-4eed-996d-dc032f852a7f" providerId="ADAL" clId="{414246CD-FFC0-4129-BCD4-63B35025F440}"/>
    <pc:docChg chg="modSld">
      <pc:chgData name="James Bowles (Social Policy, Sociology and Criminology)" userId="897e33cc-e1cc-4eed-996d-dc032f852a7f" providerId="ADAL" clId="{414246CD-FFC0-4129-BCD4-63B35025F440}" dt="2022-09-06T10:05:43.795" v="53" actId="122"/>
      <pc:docMkLst>
        <pc:docMk/>
      </pc:docMkLst>
      <pc:sldChg chg="modSp mod">
        <pc:chgData name="James Bowles (Social Policy, Sociology and Criminology)" userId="897e33cc-e1cc-4eed-996d-dc032f852a7f" providerId="ADAL" clId="{414246CD-FFC0-4129-BCD4-63B35025F440}" dt="2022-09-06T10:05:43.795" v="53" actId="122"/>
        <pc:sldMkLst>
          <pc:docMk/>
          <pc:sldMk cId="2142780514" sldId="256"/>
        </pc:sldMkLst>
        <pc:spChg chg="mod">
          <ac:chgData name="James Bowles (Social Policy, Sociology and Criminology)" userId="897e33cc-e1cc-4eed-996d-dc032f852a7f" providerId="ADAL" clId="{414246CD-FFC0-4129-BCD4-63B35025F440}" dt="2022-09-05T15:25:38.018" v="50" actId="14100"/>
          <ac:spMkLst>
            <pc:docMk/>
            <pc:sldMk cId="2142780514" sldId="256"/>
            <ac:spMk id="10" creationId="{0990B3F3-7EE2-71A9-8E50-7AE7C62DD58C}"/>
          </ac:spMkLst>
        </pc:spChg>
        <pc:graphicFrameChg chg="modGraphic">
          <ac:chgData name="James Bowles (Social Policy, Sociology and Criminology)" userId="897e33cc-e1cc-4eed-996d-dc032f852a7f" providerId="ADAL" clId="{414246CD-FFC0-4129-BCD4-63B35025F440}" dt="2022-09-06T10:05:40.489" v="52" actId="122"/>
          <ac:graphicFrameMkLst>
            <pc:docMk/>
            <pc:sldMk cId="2142780514" sldId="256"/>
            <ac:graphicFrameMk id="4" creationId="{18C0A5D9-DDD6-773A-3639-33CB0BC77A7C}"/>
          </ac:graphicFrameMkLst>
        </pc:graphicFrameChg>
        <pc:graphicFrameChg chg="modGraphic">
          <ac:chgData name="James Bowles (Social Policy, Sociology and Criminology)" userId="897e33cc-e1cc-4eed-996d-dc032f852a7f" providerId="ADAL" clId="{414246CD-FFC0-4129-BCD4-63B35025F440}" dt="2022-09-06T10:05:43.795" v="53" actId="122"/>
          <ac:graphicFrameMkLst>
            <pc:docMk/>
            <pc:sldMk cId="2142780514" sldId="256"/>
            <ac:graphicFrameMk id="5" creationId="{4CAC38EB-DF53-7989-0A3A-66834706E32F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23/11/2022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52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23/11/2022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271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23/11/2022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565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23/11/2022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043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23/11/2022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0488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23/11/2022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002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23/11/2022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451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23/11/2022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1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23/11/2022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523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23/11/2022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655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23/11/2022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4431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5506D-91B6-4BB9-A92F-A14CA0441F26}" type="datetimeFigureOut">
              <a:rPr lang="en-GB" smtClean="0"/>
              <a:t>23/11/2022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161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EB96C7F7-1B32-8638-F97E-AE0A86102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2" y="6563246"/>
            <a:ext cx="1045681" cy="265992"/>
          </a:xfrm>
          <a:prstGeom prst="rect">
            <a:avLst/>
          </a:prstGeom>
        </p:spPr>
      </p:pic>
      <p:pic>
        <p:nvPicPr>
          <p:cNvPr id="7" name="Picture 6" descr="Text&#10;&#10;Description automatically generated with low confidence">
            <a:extLst>
              <a:ext uri="{FF2B5EF4-FFF2-40B4-BE49-F238E27FC236}">
                <a16:creationId xmlns:a16="http://schemas.microsoft.com/office/drawing/2014/main" id="{6FAE8AB8-AE66-7A66-E4CB-4C66F138BD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5" t="21006" r="11303" b="24018"/>
          <a:stretch/>
        </p:blipFill>
        <p:spPr>
          <a:xfrm>
            <a:off x="1209593" y="6561158"/>
            <a:ext cx="1163541" cy="3211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120478-9219-D6BD-5F3E-9E570C500577}"/>
              </a:ext>
            </a:extLst>
          </p:cNvPr>
          <p:cNvSpPr txBox="1"/>
          <p:nvPr/>
        </p:nvSpPr>
        <p:spPr>
          <a:xfrm>
            <a:off x="2373134" y="6567628"/>
            <a:ext cx="62081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Find further resources at www.jamesjbowles.com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AA8B42-A51B-25C9-BEA8-AC4ED17883A1}"/>
              </a:ext>
            </a:extLst>
          </p:cNvPr>
          <p:cNvSpPr txBox="1"/>
          <p:nvPr/>
        </p:nvSpPr>
        <p:spPr>
          <a:xfrm>
            <a:off x="-88708" y="-22189"/>
            <a:ext cx="5565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accent1">
                    <a:lumMod val="50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Mapping stakeholders and the ‘shifts’ we want to bring about</a:t>
            </a: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5DD543E0-CB17-013C-8970-968B062BBD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807714"/>
              </p:ext>
            </p:extLst>
          </p:nvPr>
        </p:nvGraphicFramePr>
        <p:xfrm>
          <a:off x="35615" y="514763"/>
          <a:ext cx="9834770" cy="591504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88086">
                  <a:extLst>
                    <a:ext uri="{9D8B030D-6E8A-4147-A177-3AD203B41FA5}">
                      <a16:colId xmlns:a16="http://schemas.microsoft.com/office/drawing/2014/main" val="1687572343"/>
                    </a:ext>
                  </a:extLst>
                </a:gridCol>
                <a:gridCol w="2836032">
                  <a:extLst>
                    <a:ext uri="{9D8B030D-6E8A-4147-A177-3AD203B41FA5}">
                      <a16:colId xmlns:a16="http://schemas.microsoft.com/office/drawing/2014/main" val="2861561918"/>
                    </a:ext>
                  </a:extLst>
                </a:gridCol>
                <a:gridCol w="2705326">
                  <a:extLst>
                    <a:ext uri="{9D8B030D-6E8A-4147-A177-3AD203B41FA5}">
                      <a16:colId xmlns:a16="http://schemas.microsoft.com/office/drawing/2014/main" val="3196556874"/>
                    </a:ext>
                  </a:extLst>
                </a:gridCol>
                <a:gridCol w="2705326">
                  <a:extLst>
                    <a:ext uri="{9D8B030D-6E8A-4147-A177-3AD203B41FA5}">
                      <a16:colId xmlns:a16="http://schemas.microsoft.com/office/drawing/2014/main" val="1508810716"/>
                    </a:ext>
                  </a:extLst>
                </a:gridCol>
              </a:tblGrid>
              <a:tr h="201923"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adugi" panose="020B0502040204020203" pitchFamily="34" charset="0"/>
                          <a:ea typeface="Gadugi" panose="020B0502040204020203" pitchFamily="34" charset="0"/>
                        </a:rPr>
                        <a:t>Stakeholder group or org/individual name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adugi" panose="020B0502040204020203" pitchFamily="34" charset="0"/>
                        <a:ea typeface="Gadug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adugi" panose="020B0502040204020203" pitchFamily="34" charset="0"/>
                        <a:ea typeface="Gadug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adugi" panose="020B0502040204020203" pitchFamily="34" charset="0"/>
                        <a:ea typeface="Gadug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820852"/>
                  </a:ext>
                </a:extLst>
              </a:tr>
              <a:tr h="8427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2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adugi" panose="020B0502040204020203" pitchFamily="34" charset="0"/>
                          <a:ea typeface="Gadugi" panose="020B0502040204020203" pitchFamily="34" charset="0"/>
                        </a:rPr>
                        <a:t>Their values in three words or phrases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GB" sz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adugi" panose="020B0502040204020203" pitchFamily="34" charset="0"/>
                        <a:ea typeface="Gadug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adugi" panose="020B0502040204020203" pitchFamily="34" charset="0"/>
                        <a:ea typeface="Gadug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adugi" panose="020B0502040204020203" pitchFamily="34" charset="0"/>
                        <a:ea typeface="Gadug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adugi" panose="020B0502040204020203" pitchFamily="34" charset="0"/>
                        <a:ea typeface="Gadug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680910"/>
                  </a:ext>
                </a:extLst>
              </a:tr>
              <a:tr h="8427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2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adugi" panose="020B0502040204020203" pitchFamily="34" charset="0"/>
                          <a:ea typeface="Gadugi" panose="020B0502040204020203" pitchFamily="34" charset="0"/>
                        </a:rPr>
                        <a:t>Motivation for engaging with you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endParaRPr lang="en-GB" sz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adugi" panose="020B0502040204020203" pitchFamily="34" charset="0"/>
                        <a:ea typeface="Gadug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adugi" panose="020B0502040204020203" pitchFamily="34" charset="0"/>
                        <a:ea typeface="Gadug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adugi" panose="020B0502040204020203" pitchFamily="34" charset="0"/>
                        <a:ea typeface="Gadug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adugi" panose="020B0502040204020203" pitchFamily="34" charset="0"/>
                        <a:ea typeface="Gadug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36516"/>
                  </a:ext>
                </a:extLst>
              </a:tr>
              <a:tr h="9073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2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adugi" panose="020B0502040204020203" pitchFamily="34" charset="0"/>
                          <a:ea typeface="Gadugi" panose="020B0502040204020203" pitchFamily="34" charset="0"/>
                        </a:rPr>
                        <a:t>Barriers to engaging with you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endParaRPr lang="en-GB" sz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adugi" panose="020B0502040204020203" pitchFamily="34" charset="0"/>
                        <a:ea typeface="Gadug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adugi" panose="020B0502040204020203" pitchFamily="34" charset="0"/>
                        <a:ea typeface="Gadug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adugi" panose="020B0502040204020203" pitchFamily="34" charset="0"/>
                        <a:ea typeface="Gadug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adugi" panose="020B0502040204020203" pitchFamily="34" charset="0"/>
                        <a:ea typeface="Gadug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302348"/>
                  </a:ext>
                </a:extLst>
              </a:tr>
              <a:tr h="71081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2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adugi" panose="020B0502040204020203" pitchFamily="34" charset="0"/>
                          <a:ea typeface="Gadugi" panose="020B0502040204020203" pitchFamily="34" charset="0"/>
                        </a:rPr>
                        <a:t>Capacity to effect change (1-5 scale)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endParaRPr lang="en-GB" sz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adugi" panose="020B0502040204020203" pitchFamily="34" charset="0"/>
                        <a:ea typeface="Gadug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adugi" panose="020B0502040204020203" pitchFamily="34" charset="0"/>
                        <a:ea typeface="Gadug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GB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adugi" panose="020B0502040204020203" pitchFamily="34" charset="0"/>
                        <a:ea typeface="Gadug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adugi" panose="020B0502040204020203" pitchFamily="34" charset="0"/>
                        <a:ea typeface="Gadug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1251466"/>
                  </a:ext>
                </a:extLst>
              </a:tr>
              <a:tr h="8408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2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adugi" panose="020B0502040204020203" pitchFamily="34" charset="0"/>
                          <a:ea typeface="Gadugi" panose="020B0502040204020203" pitchFamily="34" charset="0"/>
                        </a:rPr>
                        <a:t>Communication form that will engage them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endParaRPr lang="en-GB" sz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adugi" panose="020B0502040204020203" pitchFamily="34" charset="0"/>
                        <a:ea typeface="Gadug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GB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adugi" panose="020B0502040204020203" pitchFamily="34" charset="0"/>
                        <a:ea typeface="Gadug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adugi" panose="020B0502040204020203" pitchFamily="34" charset="0"/>
                        <a:ea typeface="Gadug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adugi" panose="020B0502040204020203" pitchFamily="34" charset="0"/>
                        <a:ea typeface="Gadug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794172"/>
                  </a:ext>
                </a:extLst>
              </a:tr>
              <a:tr h="11303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2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adugi" panose="020B0502040204020203" pitchFamily="34" charset="0"/>
                          <a:ea typeface="Gadugi" panose="020B0502040204020203" pitchFamily="34" charset="0"/>
                        </a:rPr>
                        <a:t>The shift that you want your communication to create:</a:t>
                      </a:r>
                      <a:br>
                        <a:rPr lang="en-GB" sz="12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adugi" panose="020B0502040204020203" pitchFamily="34" charset="0"/>
                          <a:ea typeface="Gadugi" panose="020B0502040204020203" pitchFamily="34" charset="0"/>
                        </a:rPr>
                      </a:br>
                      <a:r>
                        <a:rPr lang="en-GB" sz="12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adugi" panose="020B0502040204020203" pitchFamily="34" charset="0"/>
                          <a:ea typeface="Gadugi" panose="020B0502040204020203" pitchFamily="34" charset="0"/>
                        </a:rPr>
                        <a:t>‘From…’ ‘To…’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GB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adugi" panose="020B0502040204020203" pitchFamily="34" charset="0"/>
                        <a:ea typeface="Gadug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GB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adugi" panose="020B0502040204020203" pitchFamily="34" charset="0"/>
                        <a:ea typeface="Gadug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GB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adugi" panose="020B0502040204020203" pitchFamily="34" charset="0"/>
                        <a:ea typeface="Gadug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771174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B40D0DB6-AFFA-31E7-101D-89E85F2B1739}"/>
              </a:ext>
            </a:extLst>
          </p:cNvPr>
          <p:cNvSpPr txBox="1"/>
          <p:nvPr/>
        </p:nvSpPr>
        <p:spPr>
          <a:xfrm>
            <a:off x="5756339" y="116311"/>
            <a:ext cx="3955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Completed by: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79F7684-06FD-E7BC-34E0-5A679F915B3E}"/>
              </a:ext>
            </a:extLst>
          </p:cNvPr>
          <p:cNvSpPr txBox="1"/>
          <p:nvPr/>
        </p:nvSpPr>
        <p:spPr>
          <a:xfrm>
            <a:off x="8165691" y="146934"/>
            <a:ext cx="2123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Date:</a:t>
            </a:r>
          </a:p>
        </p:txBody>
      </p:sp>
    </p:spTree>
    <p:extLst>
      <p:ext uri="{BB962C8B-B14F-4D97-AF65-F5344CB8AC3E}">
        <p14:creationId xmlns:p14="http://schemas.microsoft.com/office/powerpoint/2010/main" val="38046835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634</TotalTime>
  <Words>81</Words>
  <Application>Microsoft Office PowerPoint</Application>
  <PresentationFormat>A4 Paper (210x297 mm)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Gadugi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Bowles (Social Policy, Sociology and Criminology)</dc:creator>
  <cp:lastModifiedBy>James Bowles (Social Policy)</cp:lastModifiedBy>
  <cp:revision>1</cp:revision>
  <dcterms:created xsi:type="dcterms:W3CDTF">2022-09-05T11:15:22Z</dcterms:created>
  <dcterms:modified xsi:type="dcterms:W3CDTF">2022-11-23T14:18:19Z</dcterms:modified>
</cp:coreProperties>
</file>