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6"/>
  </p:notesMasterIdLst>
  <p:sldIdLst>
    <p:sldId id="257" r:id="rId3"/>
    <p:sldId id="258" r:id="rId4"/>
    <p:sldId id="328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3564"/>
    <a:srgbClr val="DD7998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4B6355-F53F-4AA2-B75B-24BA62E507E9}" v="5" dt="2022-12-01T10:18:05.5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8465" autoAdjust="0"/>
  </p:normalViewPr>
  <p:slideViewPr>
    <p:cSldViewPr snapToGrid="0">
      <p:cViewPr varScale="1">
        <p:scale>
          <a:sx n="76" d="100"/>
          <a:sy n="76" d="100"/>
        </p:scale>
        <p:origin x="24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Bowles (Social Policy)" userId="897e33cc-e1cc-4eed-996d-dc032f852a7f" providerId="ADAL" clId="{3BB6CE3C-C74D-4596-98CD-4FBA54B5A8CD}"/>
    <pc:docChg chg="undo custSel addSld delSld modSld">
      <pc:chgData name="James Bowles (Social Policy)" userId="897e33cc-e1cc-4eed-996d-dc032f852a7f" providerId="ADAL" clId="{3BB6CE3C-C74D-4596-98CD-4FBA54B5A8CD}" dt="2022-11-15T18:39:21.285" v="858" actId="47"/>
      <pc:docMkLst>
        <pc:docMk/>
      </pc:docMkLst>
      <pc:sldChg chg="addSp delSp modSp mod">
        <pc:chgData name="James Bowles (Social Policy)" userId="897e33cc-e1cc-4eed-996d-dc032f852a7f" providerId="ADAL" clId="{3BB6CE3C-C74D-4596-98CD-4FBA54B5A8CD}" dt="2022-11-15T18:39:03.322" v="856" actId="207"/>
        <pc:sldMkLst>
          <pc:docMk/>
          <pc:sldMk cId="3804683591" sldId="257"/>
        </pc:sldMkLst>
        <pc:spChg chg="mod">
          <ac:chgData name="James Bowles (Social Policy)" userId="897e33cc-e1cc-4eed-996d-dc032f852a7f" providerId="ADAL" clId="{3BB6CE3C-C74D-4596-98CD-4FBA54B5A8CD}" dt="2022-11-15T18:24:36.300" v="743" actId="1036"/>
          <ac:spMkLst>
            <pc:docMk/>
            <pc:sldMk cId="3804683591" sldId="257"/>
            <ac:spMk id="8" creationId="{5E120478-9219-D6BD-5F3E-9E570C500577}"/>
          </ac:spMkLst>
        </pc:spChg>
        <pc:spChg chg="mod">
          <ac:chgData name="James Bowles (Social Policy)" userId="897e33cc-e1cc-4eed-996d-dc032f852a7f" providerId="ADAL" clId="{3BB6CE3C-C74D-4596-98CD-4FBA54B5A8CD}" dt="2022-11-15T18:26:52.721" v="806" actId="1076"/>
          <ac:spMkLst>
            <pc:docMk/>
            <pc:sldMk cId="3804683591" sldId="257"/>
            <ac:spMk id="9" creationId="{C4AA8B42-A51B-25C9-BEA8-AC4ED17883A1}"/>
          </ac:spMkLst>
        </pc:spChg>
        <pc:spChg chg="del">
          <ac:chgData name="James Bowles (Social Policy)" userId="897e33cc-e1cc-4eed-996d-dc032f852a7f" providerId="ADAL" clId="{3BB6CE3C-C74D-4596-98CD-4FBA54B5A8CD}" dt="2022-11-15T18:12:34.552" v="111" actId="478"/>
          <ac:spMkLst>
            <pc:docMk/>
            <pc:sldMk cId="3804683591" sldId="257"/>
            <ac:spMk id="12" creationId="{EBF44485-4482-C35C-A5A7-87B0078C18C3}"/>
          </ac:spMkLst>
        </pc:spChg>
        <pc:spChg chg="del">
          <ac:chgData name="James Bowles (Social Policy)" userId="897e33cc-e1cc-4eed-996d-dc032f852a7f" providerId="ADAL" clId="{3BB6CE3C-C74D-4596-98CD-4FBA54B5A8CD}" dt="2022-11-15T18:12:36.050" v="112" actId="478"/>
          <ac:spMkLst>
            <pc:docMk/>
            <pc:sldMk cId="3804683591" sldId="257"/>
            <ac:spMk id="16" creationId="{C5C9F3A5-E335-110F-958E-E8ABEF0DD226}"/>
          </ac:spMkLst>
        </pc:spChg>
        <pc:spChg chg="mod">
          <ac:chgData name="James Bowles (Social Policy)" userId="897e33cc-e1cc-4eed-996d-dc032f852a7f" providerId="ADAL" clId="{3BB6CE3C-C74D-4596-98CD-4FBA54B5A8CD}" dt="2022-11-15T18:24:48.855" v="747" actId="1076"/>
          <ac:spMkLst>
            <pc:docMk/>
            <pc:sldMk cId="3804683591" sldId="257"/>
            <ac:spMk id="18" creationId="{B40D0DB6-AFFA-31E7-101D-89E85F2B1739}"/>
          </ac:spMkLst>
        </pc:spChg>
        <pc:spChg chg="mod">
          <ac:chgData name="James Bowles (Social Policy)" userId="897e33cc-e1cc-4eed-996d-dc032f852a7f" providerId="ADAL" clId="{3BB6CE3C-C74D-4596-98CD-4FBA54B5A8CD}" dt="2022-11-15T18:24:51.332" v="748" actId="1076"/>
          <ac:spMkLst>
            <pc:docMk/>
            <pc:sldMk cId="3804683591" sldId="257"/>
            <ac:spMk id="20" creationId="{D79F7684-06FD-E7BC-34E0-5A679F915B3E}"/>
          </ac:spMkLst>
        </pc:spChg>
        <pc:graphicFrameChg chg="add del mod">
          <ac:chgData name="James Bowles (Social Policy)" userId="897e33cc-e1cc-4eed-996d-dc032f852a7f" providerId="ADAL" clId="{3BB6CE3C-C74D-4596-98CD-4FBA54B5A8CD}" dt="2022-11-15T18:18:00.326" v="629" actId="478"/>
          <ac:graphicFrameMkLst>
            <pc:docMk/>
            <pc:sldMk cId="3804683591" sldId="257"/>
            <ac:graphicFrameMk id="2" creationId="{ED5FF436-5E6F-CD88-D9A6-651FB2BD3D32}"/>
          </ac:graphicFrameMkLst>
        </pc:graphicFrameChg>
        <pc:graphicFrameChg chg="mod modGraphic">
          <ac:chgData name="James Bowles (Social Policy)" userId="897e33cc-e1cc-4eed-996d-dc032f852a7f" providerId="ADAL" clId="{3BB6CE3C-C74D-4596-98CD-4FBA54B5A8CD}" dt="2022-11-15T18:39:03.322" v="856" actId="207"/>
          <ac:graphicFrameMkLst>
            <pc:docMk/>
            <pc:sldMk cId="3804683591" sldId="257"/>
            <ac:graphicFrameMk id="10" creationId="{5DD543E0-CB17-013C-8970-968B062BBD7C}"/>
          </ac:graphicFrameMkLst>
        </pc:graphicFrameChg>
        <pc:graphicFrameChg chg="del">
          <ac:chgData name="James Bowles (Social Policy)" userId="897e33cc-e1cc-4eed-996d-dc032f852a7f" providerId="ADAL" clId="{3BB6CE3C-C74D-4596-98CD-4FBA54B5A8CD}" dt="2022-11-15T18:12:45.959" v="118" actId="478"/>
          <ac:graphicFrameMkLst>
            <pc:docMk/>
            <pc:sldMk cId="3804683591" sldId="257"/>
            <ac:graphicFrameMk id="14" creationId="{31F37593-4561-B8B0-5AA3-F84FC38FDD91}"/>
          </ac:graphicFrameMkLst>
        </pc:graphicFrameChg>
        <pc:picChg chg="mod">
          <ac:chgData name="James Bowles (Social Policy)" userId="897e33cc-e1cc-4eed-996d-dc032f852a7f" providerId="ADAL" clId="{3BB6CE3C-C74D-4596-98CD-4FBA54B5A8CD}" dt="2022-11-15T18:24:36.300" v="743" actId="1036"/>
          <ac:picMkLst>
            <pc:docMk/>
            <pc:sldMk cId="3804683591" sldId="257"/>
            <ac:picMk id="5" creationId="{EB96C7F7-1B32-8638-F97E-AE0A86102D06}"/>
          </ac:picMkLst>
        </pc:picChg>
        <pc:picChg chg="mod">
          <ac:chgData name="James Bowles (Social Policy)" userId="897e33cc-e1cc-4eed-996d-dc032f852a7f" providerId="ADAL" clId="{3BB6CE3C-C74D-4596-98CD-4FBA54B5A8CD}" dt="2022-11-15T18:24:36.300" v="743" actId="1036"/>
          <ac:picMkLst>
            <pc:docMk/>
            <pc:sldMk cId="3804683591" sldId="257"/>
            <ac:picMk id="7" creationId="{6FAE8AB8-AE66-7A66-E4CB-4C66F138BD25}"/>
          </ac:picMkLst>
        </pc:picChg>
      </pc:sldChg>
      <pc:sldChg chg="add del">
        <pc:chgData name="James Bowles (Social Policy)" userId="897e33cc-e1cc-4eed-996d-dc032f852a7f" providerId="ADAL" clId="{3BB6CE3C-C74D-4596-98CD-4FBA54B5A8CD}" dt="2022-11-15T18:39:21.285" v="858" actId="47"/>
        <pc:sldMkLst>
          <pc:docMk/>
          <pc:sldMk cId="3983217018" sldId="258"/>
        </pc:sldMkLst>
      </pc:sldChg>
    </pc:docChg>
  </pc:docChgLst>
  <pc:docChgLst>
    <pc:chgData name="James Bowles (Social Policy, Sociology and Criminology)" userId="897e33cc-e1cc-4eed-996d-dc032f852a7f" providerId="ADAL" clId="{02A3505B-6553-46D7-BA4A-D99EAE3B7C8D}"/>
    <pc:docChg chg="undo custSel addSld delSld modSld sldOrd">
      <pc:chgData name="James Bowles (Social Policy, Sociology and Criminology)" userId="897e33cc-e1cc-4eed-996d-dc032f852a7f" providerId="ADAL" clId="{02A3505B-6553-46D7-BA4A-D99EAE3B7C8D}" dt="2022-09-21T15:41:47.717" v="3153" actId="20577"/>
      <pc:docMkLst>
        <pc:docMk/>
      </pc:docMkLst>
      <pc:sldChg chg="addSp delSp modSp del mod">
        <pc:chgData name="James Bowles (Social Policy, Sociology and Criminology)" userId="897e33cc-e1cc-4eed-996d-dc032f852a7f" providerId="ADAL" clId="{02A3505B-6553-46D7-BA4A-D99EAE3B7C8D}" dt="2022-09-09T14:34:11.414" v="1714" actId="47"/>
        <pc:sldMkLst>
          <pc:docMk/>
          <pc:sldMk cId="2142780514" sldId="256"/>
        </pc:sldMkLst>
        <pc:graphicFrameChg chg="add del">
          <ac:chgData name="James Bowles (Social Policy, Sociology and Criminology)" userId="897e33cc-e1cc-4eed-996d-dc032f852a7f" providerId="ADAL" clId="{02A3505B-6553-46D7-BA4A-D99EAE3B7C8D}" dt="2022-09-08T10:04:32.386" v="4" actId="478"/>
          <ac:graphicFrameMkLst>
            <pc:docMk/>
            <pc:sldMk cId="2142780514" sldId="256"/>
            <ac:graphicFrameMk id="2" creationId="{74D40937-D83D-0E42-6497-AEA837255AD3}"/>
          </ac:graphicFrameMkLst>
        </pc:graphicFrameChg>
        <pc:graphicFrameChg chg="mod modGraphic">
          <ac:chgData name="James Bowles (Social Policy, Sociology and Criminology)" userId="897e33cc-e1cc-4eed-996d-dc032f852a7f" providerId="ADAL" clId="{02A3505B-6553-46D7-BA4A-D99EAE3B7C8D}" dt="2022-09-08T11:22:39.090" v="809" actId="1076"/>
          <ac:graphicFrameMkLst>
            <pc:docMk/>
            <pc:sldMk cId="2142780514" sldId="256"/>
            <ac:graphicFrameMk id="5" creationId="{4CAC38EB-DF53-7989-0A3A-66834706E32F}"/>
          </ac:graphicFrameMkLst>
        </pc:graphicFrameChg>
      </pc:sldChg>
      <pc:sldChg chg="addSp delSp modSp new mod ord">
        <pc:chgData name="James Bowles (Social Policy, Sociology and Criminology)" userId="897e33cc-e1cc-4eed-996d-dc032f852a7f" providerId="ADAL" clId="{02A3505B-6553-46D7-BA4A-D99EAE3B7C8D}" dt="2022-09-21T15:41:47.717" v="3153" actId="20577"/>
        <pc:sldMkLst>
          <pc:docMk/>
          <pc:sldMk cId="3804683591" sldId="257"/>
        </pc:sldMkLst>
        <pc:spChg chg="del">
          <ac:chgData name="James Bowles (Social Policy, Sociology and Criminology)" userId="897e33cc-e1cc-4eed-996d-dc032f852a7f" providerId="ADAL" clId="{02A3505B-6553-46D7-BA4A-D99EAE3B7C8D}" dt="2022-09-08T10:18:10.016" v="15" actId="478"/>
          <ac:spMkLst>
            <pc:docMk/>
            <pc:sldMk cId="3804683591" sldId="257"/>
            <ac:spMk id="2" creationId="{CB208584-2259-F015-C04B-3644E230FA18}"/>
          </ac:spMkLst>
        </pc:spChg>
        <pc:spChg chg="del">
          <ac:chgData name="James Bowles (Social Policy, Sociology and Criminology)" userId="897e33cc-e1cc-4eed-996d-dc032f852a7f" providerId="ADAL" clId="{02A3505B-6553-46D7-BA4A-D99EAE3B7C8D}" dt="2022-09-08T10:18:07.286" v="14" actId="478"/>
          <ac:spMkLst>
            <pc:docMk/>
            <pc:sldMk cId="3804683591" sldId="257"/>
            <ac:spMk id="3" creationId="{CE7FF043-5240-44B0-69E7-439F2E746572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0:28:50.931" v="240" actId="207"/>
          <ac:spMkLst>
            <pc:docMk/>
            <pc:sldMk cId="3804683591" sldId="257"/>
            <ac:spMk id="8" creationId="{5E120478-9219-D6BD-5F3E-9E570C500577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1:58:42.146" v="1152" actId="1035"/>
          <ac:spMkLst>
            <pc:docMk/>
            <pc:sldMk cId="3804683591" sldId="257"/>
            <ac:spMk id="9" creationId="{C4AA8B42-A51B-25C9-BEA8-AC4ED17883A1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1:23:09.966" v="815" actId="1076"/>
          <ac:spMkLst>
            <pc:docMk/>
            <pc:sldMk cId="3804683591" sldId="257"/>
            <ac:spMk id="12" creationId="{EBF44485-4482-C35C-A5A7-87B0078C18C3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1:50:13.496" v="1023" actId="1036"/>
          <ac:spMkLst>
            <pc:docMk/>
            <pc:sldMk cId="3804683591" sldId="257"/>
            <ac:spMk id="16" creationId="{C5C9F3A5-E335-110F-958E-E8ABEF0DD226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3:11:52.713" v="1712" actId="1076"/>
          <ac:spMkLst>
            <pc:docMk/>
            <pc:sldMk cId="3804683591" sldId="257"/>
            <ac:spMk id="18" creationId="{B40D0DB6-AFFA-31E7-101D-89E85F2B1739}"/>
          </ac:spMkLst>
        </pc:spChg>
        <pc:spChg chg="add mod">
          <ac:chgData name="James Bowles (Social Policy, Sociology and Criminology)" userId="897e33cc-e1cc-4eed-996d-dc032f852a7f" providerId="ADAL" clId="{02A3505B-6553-46D7-BA4A-D99EAE3B7C8D}" dt="2022-09-08T13:12:03.617" v="1713" actId="1076"/>
          <ac:spMkLst>
            <pc:docMk/>
            <pc:sldMk cId="3804683591" sldId="257"/>
            <ac:spMk id="20" creationId="{D79F7684-06FD-E7BC-34E0-5A679F915B3E}"/>
          </ac:spMkLst>
        </pc:spChg>
        <pc:graphicFrameChg chg="add mod modGraphic">
          <ac:chgData name="James Bowles (Social Policy, Sociology and Criminology)" userId="897e33cc-e1cc-4eed-996d-dc032f852a7f" providerId="ADAL" clId="{02A3505B-6553-46D7-BA4A-D99EAE3B7C8D}" dt="2022-09-09T15:39:49.306" v="3031" actId="12"/>
          <ac:graphicFrameMkLst>
            <pc:docMk/>
            <pc:sldMk cId="3804683591" sldId="257"/>
            <ac:graphicFrameMk id="10" creationId="{5DD543E0-CB17-013C-8970-968B062BBD7C}"/>
          </ac:graphicFrameMkLst>
        </pc:graphicFrameChg>
        <pc:graphicFrameChg chg="add mod modGraphic">
          <ac:chgData name="James Bowles (Social Policy, Sociology and Criminology)" userId="897e33cc-e1cc-4eed-996d-dc032f852a7f" providerId="ADAL" clId="{02A3505B-6553-46D7-BA4A-D99EAE3B7C8D}" dt="2022-09-21T15:41:47.717" v="3153" actId="20577"/>
          <ac:graphicFrameMkLst>
            <pc:docMk/>
            <pc:sldMk cId="3804683591" sldId="257"/>
            <ac:graphicFrameMk id="14" creationId="{31F37593-4561-B8B0-5AA3-F84FC38FDD91}"/>
          </ac:graphicFrameMkLst>
        </pc:graphicFrameChg>
        <pc:picChg chg="add mod">
          <ac:chgData name="James Bowles (Social Policy, Sociology and Criminology)" userId="897e33cc-e1cc-4eed-996d-dc032f852a7f" providerId="ADAL" clId="{02A3505B-6553-46D7-BA4A-D99EAE3B7C8D}" dt="2022-09-08T10:27:50.728" v="176" actId="1036"/>
          <ac:picMkLst>
            <pc:docMk/>
            <pc:sldMk cId="3804683591" sldId="257"/>
            <ac:picMk id="5" creationId="{EB96C7F7-1B32-8638-F97E-AE0A86102D06}"/>
          </ac:picMkLst>
        </pc:picChg>
        <pc:picChg chg="add mod modCrop">
          <ac:chgData name="James Bowles (Social Policy, Sociology and Criminology)" userId="897e33cc-e1cc-4eed-996d-dc032f852a7f" providerId="ADAL" clId="{02A3505B-6553-46D7-BA4A-D99EAE3B7C8D}" dt="2022-09-09T15:40:03.007" v="3037" actId="1035"/>
          <ac:picMkLst>
            <pc:docMk/>
            <pc:sldMk cId="3804683591" sldId="257"/>
            <ac:picMk id="7" creationId="{6FAE8AB8-AE66-7A66-E4CB-4C66F138BD25}"/>
          </ac:picMkLst>
        </pc:picChg>
      </pc:sldChg>
    </pc:docChg>
  </pc:docChgLst>
  <pc:docChgLst>
    <pc:chgData name="James Bowles (Social Policy)" userId="897e33cc-e1cc-4eed-996d-dc032f852a7f" providerId="ADAL" clId="{02A3505B-6553-46D7-BA4A-D99EAE3B7C8D}"/>
    <pc:docChg chg="modSld">
      <pc:chgData name="James Bowles (Social Policy)" userId="897e33cc-e1cc-4eed-996d-dc032f852a7f" providerId="ADAL" clId="{02A3505B-6553-46D7-BA4A-D99EAE3B7C8D}" dt="2022-10-10T14:01:30.483" v="4" actId="20577"/>
      <pc:docMkLst>
        <pc:docMk/>
      </pc:docMkLst>
      <pc:sldChg chg="modSp mod">
        <pc:chgData name="James Bowles (Social Policy)" userId="897e33cc-e1cc-4eed-996d-dc032f852a7f" providerId="ADAL" clId="{02A3505B-6553-46D7-BA4A-D99EAE3B7C8D}" dt="2022-10-10T14:01:30.483" v="4" actId="20577"/>
        <pc:sldMkLst>
          <pc:docMk/>
          <pc:sldMk cId="3804683591" sldId="257"/>
        </pc:sldMkLst>
        <pc:graphicFrameChg chg="modGraphic">
          <ac:chgData name="James Bowles (Social Policy)" userId="897e33cc-e1cc-4eed-996d-dc032f852a7f" providerId="ADAL" clId="{02A3505B-6553-46D7-BA4A-D99EAE3B7C8D}" dt="2022-10-10T14:01:30.483" v="4" actId="20577"/>
          <ac:graphicFrameMkLst>
            <pc:docMk/>
            <pc:sldMk cId="3804683591" sldId="257"/>
            <ac:graphicFrameMk id="14" creationId="{31F37593-4561-B8B0-5AA3-F84FC38FDD91}"/>
          </ac:graphicFrameMkLst>
        </pc:graphicFrameChg>
      </pc:sldChg>
    </pc:docChg>
  </pc:docChgLst>
  <pc:docChgLst>
    <pc:chgData name="James Bowles (Social Policy, Sociology and Criminology)" userId="897e33cc-e1cc-4eed-996d-dc032f852a7f" providerId="ADAL" clId="{414246CD-FFC0-4129-BCD4-63B35025F440}"/>
    <pc:docChg chg="modSld">
      <pc:chgData name="James Bowles (Social Policy, Sociology and Criminology)" userId="897e33cc-e1cc-4eed-996d-dc032f852a7f" providerId="ADAL" clId="{414246CD-FFC0-4129-BCD4-63B35025F440}" dt="2022-09-06T10:05:43.795" v="53" actId="122"/>
      <pc:docMkLst>
        <pc:docMk/>
      </pc:docMkLst>
      <pc:sldChg chg="modSp mod">
        <pc:chgData name="James Bowles (Social Policy, Sociology and Criminology)" userId="897e33cc-e1cc-4eed-996d-dc032f852a7f" providerId="ADAL" clId="{414246CD-FFC0-4129-BCD4-63B35025F440}" dt="2022-09-06T10:05:43.795" v="53" actId="122"/>
        <pc:sldMkLst>
          <pc:docMk/>
          <pc:sldMk cId="2142780514" sldId="256"/>
        </pc:sldMkLst>
        <pc:spChg chg="mod">
          <ac:chgData name="James Bowles (Social Policy, Sociology and Criminology)" userId="897e33cc-e1cc-4eed-996d-dc032f852a7f" providerId="ADAL" clId="{414246CD-FFC0-4129-BCD4-63B35025F440}" dt="2022-09-05T15:25:38.018" v="50" actId="14100"/>
          <ac:spMkLst>
            <pc:docMk/>
            <pc:sldMk cId="2142780514" sldId="256"/>
            <ac:spMk id="10" creationId="{0990B3F3-7EE2-71A9-8E50-7AE7C62DD58C}"/>
          </ac:spMkLst>
        </pc:spChg>
        <pc:graphicFrameChg chg="modGraphic">
          <ac:chgData name="James Bowles (Social Policy, Sociology and Criminology)" userId="897e33cc-e1cc-4eed-996d-dc032f852a7f" providerId="ADAL" clId="{414246CD-FFC0-4129-BCD4-63B35025F440}" dt="2022-09-06T10:05:40.489" v="52" actId="122"/>
          <ac:graphicFrameMkLst>
            <pc:docMk/>
            <pc:sldMk cId="2142780514" sldId="256"/>
            <ac:graphicFrameMk id="4" creationId="{18C0A5D9-DDD6-773A-3639-33CB0BC77A7C}"/>
          </ac:graphicFrameMkLst>
        </pc:graphicFrameChg>
        <pc:graphicFrameChg chg="modGraphic">
          <ac:chgData name="James Bowles (Social Policy, Sociology and Criminology)" userId="897e33cc-e1cc-4eed-996d-dc032f852a7f" providerId="ADAL" clId="{414246CD-FFC0-4129-BCD4-63B35025F440}" dt="2022-09-06T10:05:43.795" v="53" actId="122"/>
          <ac:graphicFrameMkLst>
            <pc:docMk/>
            <pc:sldMk cId="2142780514" sldId="256"/>
            <ac:graphicFrameMk id="5" creationId="{4CAC38EB-DF53-7989-0A3A-66834706E32F}"/>
          </ac:graphicFrameMkLst>
        </pc:graphicFrameChg>
      </pc:sldChg>
    </pc:docChg>
  </pc:docChgLst>
  <pc:docChgLst>
    <pc:chgData name="James Bowles (Social Policy)" userId="897e33cc-e1cc-4eed-996d-dc032f852a7f" providerId="ADAL" clId="{649F449D-A27E-48D4-BF86-38188A735ADE}"/>
    <pc:docChg chg="undo custSel addSld modSld">
      <pc:chgData name="James Bowles (Social Policy)" userId="897e33cc-e1cc-4eed-996d-dc032f852a7f" providerId="ADAL" clId="{649F449D-A27E-48D4-BF86-38188A735ADE}" dt="2022-11-25T17:44:09.700" v="1440" actId="1076"/>
      <pc:docMkLst>
        <pc:docMk/>
      </pc:docMkLst>
      <pc:sldChg chg="addSp delSp modSp mod">
        <pc:chgData name="James Bowles (Social Policy)" userId="897e33cc-e1cc-4eed-996d-dc032f852a7f" providerId="ADAL" clId="{649F449D-A27E-48D4-BF86-38188A735ADE}" dt="2022-11-19T10:27:40.751" v="1425" actId="1076"/>
        <pc:sldMkLst>
          <pc:docMk/>
          <pc:sldMk cId="3804683591" sldId="257"/>
        </pc:sldMkLst>
        <pc:spChg chg="add mod">
          <ac:chgData name="James Bowles (Social Policy)" userId="897e33cc-e1cc-4eed-996d-dc032f852a7f" providerId="ADAL" clId="{649F449D-A27E-48D4-BF86-38188A735ADE}" dt="2022-11-16T17:14:34.887" v="498" actId="1076"/>
          <ac:spMkLst>
            <pc:docMk/>
            <pc:sldMk cId="3804683591" sldId="257"/>
            <ac:spMk id="2" creationId="{7CCFB7A3-0C61-CA37-33B7-8944672537D1}"/>
          </ac:spMkLst>
        </pc:spChg>
        <pc:spChg chg="add mod">
          <ac:chgData name="James Bowles (Social Policy)" userId="897e33cc-e1cc-4eed-996d-dc032f852a7f" providerId="ADAL" clId="{649F449D-A27E-48D4-BF86-38188A735ADE}" dt="2022-11-16T17:19:41.179" v="625" actId="1076"/>
          <ac:spMkLst>
            <pc:docMk/>
            <pc:sldMk cId="3804683591" sldId="257"/>
            <ac:spMk id="3" creationId="{54BF0F0E-C3DC-0CCB-F65E-7B9AFC5FF56D}"/>
          </ac:spMkLst>
        </pc:spChg>
        <pc:spChg chg="add mod">
          <ac:chgData name="James Bowles (Social Policy)" userId="897e33cc-e1cc-4eed-996d-dc032f852a7f" providerId="ADAL" clId="{649F449D-A27E-48D4-BF86-38188A735ADE}" dt="2022-11-16T17:20:31.957" v="633" actId="1076"/>
          <ac:spMkLst>
            <pc:docMk/>
            <pc:sldMk cId="3804683591" sldId="257"/>
            <ac:spMk id="4" creationId="{9B01FFC9-4D28-1373-9F5F-C9A09B00465C}"/>
          </ac:spMkLst>
        </pc:spChg>
        <pc:spChg chg="add mod">
          <ac:chgData name="James Bowles (Social Policy)" userId="897e33cc-e1cc-4eed-996d-dc032f852a7f" providerId="ADAL" clId="{649F449D-A27E-48D4-BF86-38188A735ADE}" dt="2022-11-16T17:21:40.583" v="640" actId="1076"/>
          <ac:spMkLst>
            <pc:docMk/>
            <pc:sldMk cId="3804683591" sldId="257"/>
            <ac:spMk id="6" creationId="{73EE6D55-646C-0B75-C6FC-0349CC1EBFBA}"/>
          </ac:spMkLst>
        </pc:spChg>
        <pc:spChg chg="del">
          <ac:chgData name="James Bowles (Social Policy)" userId="897e33cc-e1cc-4eed-996d-dc032f852a7f" providerId="ADAL" clId="{649F449D-A27E-48D4-BF86-38188A735ADE}" dt="2022-11-19T10:27:36.638" v="1423" actId="478"/>
          <ac:spMkLst>
            <pc:docMk/>
            <pc:sldMk cId="3804683591" sldId="257"/>
            <ac:spMk id="8" creationId="{5E120478-9219-D6BD-5F3E-9E570C500577}"/>
          </ac:spMkLst>
        </pc:spChg>
        <pc:spChg chg="mod">
          <ac:chgData name="James Bowles (Social Policy)" userId="897e33cc-e1cc-4eed-996d-dc032f852a7f" providerId="ADAL" clId="{649F449D-A27E-48D4-BF86-38188A735ADE}" dt="2022-11-16T17:21:31.234" v="637" actId="1076"/>
          <ac:spMkLst>
            <pc:docMk/>
            <pc:sldMk cId="3804683591" sldId="257"/>
            <ac:spMk id="9" creationId="{C4AA8B42-A51B-25C9-BEA8-AC4ED17883A1}"/>
          </ac:spMkLst>
        </pc:spChg>
        <pc:spChg chg="add mod">
          <ac:chgData name="James Bowles (Social Policy)" userId="897e33cc-e1cc-4eed-996d-dc032f852a7f" providerId="ADAL" clId="{649F449D-A27E-48D4-BF86-38188A735ADE}" dt="2022-11-19T10:27:40.751" v="1425" actId="1076"/>
          <ac:spMkLst>
            <pc:docMk/>
            <pc:sldMk cId="3804683591" sldId="257"/>
            <ac:spMk id="10" creationId="{5BD09986-F0FD-5B35-7706-B2777012F2C6}"/>
          </ac:spMkLst>
        </pc:spChg>
        <pc:spChg chg="add mod">
          <ac:chgData name="James Bowles (Social Policy)" userId="897e33cc-e1cc-4eed-996d-dc032f852a7f" providerId="ADAL" clId="{649F449D-A27E-48D4-BF86-38188A735ADE}" dt="2022-11-16T17:21:50.673" v="641" actId="1076"/>
          <ac:spMkLst>
            <pc:docMk/>
            <pc:sldMk cId="3804683591" sldId="257"/>
            <ac:spMk id="11" creationId="{17C99F4A-FA97-33A1-D209-C96F9B1CE2ED}"/>
          </ac:spMkLst>
        </pc:spChg>
        <pc:spChg chg="add mod">
          <ac:chgData name="James Bowles (Social Policy)" userId="897e33cc-e1cc-4eed-996d-dc032f852a7f" providerId="ADAL" clId="{649F449D-A27E-48D4-BF86-38188A735ADE}" dt="2022-11-16T17:28:44.403" v="1063" actId="1076"/>
          <ac:spMkLst>
            <pc:docMk/>
            <pc:sldMk cId="3804683591" sldId="257"/>
            <ac:spMk id="12" creationId="{698663BD-4235-3B27-A9A5-8AF57BEB38A2}"/>
          </ac:spMkLst>
        </pc:spChg>
        <pc:spChg chg="add mod">
          <ac:chgData name="James Bowles (Social Policy)" userId="897e33cc-e1cc-4eed-996d-dc032f852a7f" providerId="ADAL" clId="{649F449D-A27E-48D4-BF86-38188A735ADE}" dt="2022-11-16T17:26:56.607" v="1039" actId="1076"/>
          <ac:spMkLst>
            <pc:docMk/>
            <pc:sldMk cId="3804683591" sldId="257"/>
            <ac:spMk id="13" creationId="{B04E2B87-4815-C3E0-F565-9EFF3AE84B76}"/>
          </ac:spMkLst>
        </pc:spChg>
        <pc:spChg chg="add del">
          <ac:chgData name="James Bowles (Social Policy)" userId="897e33cc-e1cc-4eed-996d-dc032f852a7f" providerId="ADAL" clId="{649F449D-A27E-48D4-BF86-38188A735ADE}" dt="2022-11-16T17:07:39.537" v="358" actId="478"/>
          <ac:spMkLst>
            <pc:docMk/>
            <pc:sldMk cId="3804683591" sldId="257"/>
            <ac:spMk id="16" creationId="{2437EE5A-AA9B-6C66-AF5C-F3C4BD48B2A6}"/>
          </ac:spMkLst>
        </pc:spChg>
        <pc:spChg chg="add del mod">
          <ac:chgData name="James Bowles (Social Policy)" userId="897e33cc-e1cc-4eed-996d-dc032f852a7f" providerId="ADAL" clId="{649F449D-A27E-48D4-BF86-38188A735ADE}" dt="2022-11-16T17:08:42.459" v="366" actId="478"/>
          <ac:spMkLst>
            <pc:docMk/>
            <pc:sldMk cId="3804683591" sldId="257"/>
            <ac:spMk id="17" creationId="{77CB74E2-FF8D-C898-4C17-DBFA15CBCAFA}"/>
          </ac:spMkLst>
        </pc:spChg>
        <pc:spChg chg="mod">
          <ac:chgData name="James Bowles (Social Policy)" userId="897e33cc-e1cc-4eed-996d-dc032f852a7f" providerId="ADAL" clId="{649F449D-A27E-48D4-BF86-38188A735ADE}" dt="2022-11-16T17:21:35.715" v="639" actId="1076"/>
          <ac:spMkLst>
            <pc:docMk/>
            <pc:sldMk cId="3804683591" sldId="257"/>
            <ac:spMk id="18" creationId="{B40D0DB6-AFFA-31E7-101D-89E85F2B1739}"/>
          </ac:spMkLst>
        </pc:spChg>
        <pc:spChg chg="add del mod">
          <ac:chgData name="James Bowles (Social Policy)" userId="897e33cc-e1cc-4eed-996d-dc032f852a7f" providerId="ADAL" clId="{649F449D-A27E-48D4-BF86-38188A735ADE}" dt="2022-11-16T17:09:03.951" v="371"/>
          <ac:spMkLst>
            <pc:docMk/>
            <pc:sldMk cId="3804683591" sldId="257"/>
            <ac:spMk id="19" creationId="{EA53BF8B-A8AE-B6EB-1275-6446207DBD0A}"/>
          </ac:spMkLst>
        </pc:spChg>
        <pc:spChg chg="mod">
          <ac:chgData name="James Bowles (Social Policy)" userId="897e33cc-e1cc-4eed-996d-dc032f852a7f" providerId="ADAL" clId="{649F449D-A27E-48D4-BF86-38188A735ADE}" dt="2022-11-16T17:01:52.933" v="71" actId="1076"/>
          <ac:spMkLst>
            <pc:docMk/>
            <pc:sldMk cId="3804683591" sldId="257"/>
            <ac:spMk id="20" creationId="{D79F7684-06FD-E7BC-34E0-5A679F915B3E}"/>
          </ac:spMkLst>
        </pc:spChg>
        <pc:spChg chg="add del mod">
          <ac:chgData name="James Bowles (Social Policy)" userId="897e33cc-e1cc-4eed-996d-dc032f852a7f" providerId="ADAL" clId="{649F449D-A27E-48D4-BF86-38188A735ADE}" dt="2022-11-16T17:16:50.536" v="576" actId="478"/>
          <ac:spMkLst>
            <pc:docMk/>
            <pc:sldMk cId="3804683591" sldId="257"/>
            <ac:spMk id="21" creationId="{297F0066-2CBE-6308-87D2-61A17C0E4306}"/>
          </ac:spMkLst>
        </pc:spChg>
        <pc:spChg chg="add del mod">
          <ac:chgData name="James Bowles (Social Policy)" userId="897e33cc-e1cc-4eed-996d-dc032f852a7f" providerId="ADAL" clId="{649F449D-A27E-48D4-BF86-38188A735ADE}" dt="2022-11-16T17:10:10.896" v="394" actId="478"/>
          <ac:spMkLst>
            <pc:docMk/>
            <pc:sldMk cId="3804683591" sldId="257"/>
            <ac:spMk id="24" creationId="{8DA7779E-D58D-5F2C-6698-D98BABD3C73C}"/>
          </ac:spMkLst>
        </pc:spChg>
        <pc:spChg chg="add del mod">
          <ac:chgData name="James Bowles (Social Policy)" userId="897e33cc-e1cc-4eed-996d-dc032f852a7f" providerId="ADAL" clId="{649F449D-A27E-48D4-BF86-38188A735ADE}" dt="2022-11-16T17:10:12.005" v="395" actId="478"/>
          <ac:spMkLst>
            <pc:docMk/>
            <pc:sldMk cId="3804683591" sldId="257"/>
            <ac:spMk id="25" creationId="{A520D325-93CE-FC75-D181-AE9188ED8DA0}"/>
          </ac:spMkLst>
        </pc:spChg>
        <pc:spChg chg="add del mod">
          <ac:chgData name="James Bowles (Social Policy)" userId="897e33cc-e1cc-4eed-996d-dc032f852a7f" providerId="ADAL" clId="{649F449D-A27E-48D4-BF86-38188A735ADE}" dt="2022-11-16T17:15:43.624" v="545" actId="478"/>
          <ac:spMkLst>
            <pc:docMk/>
            <pc:sldMk cId="3804683591" sldId="257"/>
            <ac:spMk id="30" creationId="{733485F7-9A6D-C0B7-D6D9-56EC824666A5}"/>
          </ac:spMkLst>
        </pc:spChg>
        <pc:spChg chg="add mod">
          <ac:chgData name="James Bowles (Social Policy)" userId="897e33cc-e1cc-4eed-996d-dc032f852a7f" providerId="ADAL" clId="{649F449D-A27E-48D4-BF86-38188A735ADE}" dt="2022-11-16T17:20:06.146" v="628" actId="403"/>
          <ac:spMkLst>
            <pc:docMk/>
            <pc:sldMk cId="3804683591" sldId="257"/>
            <ac:spMk id="31" creationId="{859C1887-D8EF-5489-86D1-FD08A1D8A8AA}"/>
          </ac:spMkLst>
        </pc:spChg>
        <pc:spChg chg="add mod">
          <ac:chgData name="James Bowles (Social Policy)" userId="897e33cc-e1cc-4eed-996d-dc032f852a7f" providerId="ADAL" clId="{649F449D-A27E-48D4-BF86-38188A735ADE}" dt="2022-11-16T17:32:30.553" v="1065" actId="1076"/>
          <ac:spMkLst>
            <pc:docMk/>
            <pc:sldMk cId="3804683591" sldId="257"/>
            <ac:spMk id="32" creationId="{08C1FEFC-2532-9D4B-340F-E145E1CB1A44}"/>
          </ac:spMkLst>
        </pc:spChg>
        <pc:spChg chg="add mod">
          <ac:chgData name="James Bowles (Social Policy)" userId="897e33cc-e1cc-4eed-996d-dc032f852a7f" providerId="ADAL" clId="{649F449D-A27E-48D4-BF86-38188A735ADE}" dt="2022-11-16T17:32:33.954" v="1066" actId="1076"/>
          <ac:spMkLst>
            <pc:docMk/>
            <pc:sldMk cId="3804683591" sldId="257"/>
            <ac:spMk id="33" creationId="{996DD6CD-FB73-B10E-FA16-8D771B4FCFB0}"/>
          </ac:spMkLst>
        </pc:spChg>
        <pc:spChg chg="add del mod">
          <ac:chgData name="James Bowles (Social Policy)" userId="897e33cc-e1cc-4eed-996d-dc032f852a7f" providerId="ADAL" clId="{649F449D-A27E-48D4-BF86-38188A735ADE}" dt="2022-11-16T17:16:32.183" v="557" actId="478"/>
          <ac:spMkLst>
            <pc:docMk/>
            <pc:sldMk cId="3804683591" sldId="257"/>
            <ac:spMk id="35" creationId="{656BB2C4-FA77-DBD1-1FFF-D18ECB7A4A95}"/>
          </ac:spMkLst>
        </pc:spChg>
        <pc:spChg chg="add del mod">
          <ac:chgData name="James Bowles (Social Policy)" userId="897e33cc-e1cc-4eed-996d-dc032f852a7f" providerId="ADAL" clId="{649F449D-A27E-48D4-BF86-38188A735ADE}" dt="2022-11-16T17:16:33.121" v="558" actId="478"/>
          <ac:spMkLst>
            <pc:docMk/>
            <pc:sldMk cId="3804683591" sldId="257"/>
            <ac:spMk id="41" creationId="{597CF56B-7B7C-DA1F-50EA-F4D4802F7A3E}"/>
          </ac:spMkLst>
        </pc:spChg>
        <pc:spChg chg="add del mod">
          <ac:chgData name="James Bowles (Social Policy)" userId="897e33cc-e1cc-4eed-996d-dc032f852a7f" providerId="ADAL" clId="{649F449D-A27E-48D4-BF86-38188A735ADE}" dt="2022-11-16T17:16:46.140" v="575" actId="478"/>
          <ac:spMkLst>
            <pc:docMk/>
            <pc:sldMk cId="3804683591" sldId="257"/>
            <ac:spMk id="47" creationId="{85457C52-B416-E548-B0EB-716AA838B8DC}"/>
          </ac:spMkLst>
        </pc:spChg>
        <pc:spChg chg="add del mod">
          <ac:chgData name="James Bowles (Social Policy)" userId="897e33cc-e1cc-4eed-996d-dc032f852a7f" providerId="ADAL" clId="{649F449D-A27E-48D4-BF86-38188A735ADE}" dt="2022-11-16T17:16:39.555" v="567" actId="478"/>
          <ac:spMkLst>
            <pc:docMk/>
            <pc:sldMk cId="3804683591" sldId="257"/>
            <ac:spMk id="53" creationId="{BA089D1B-F2BA-854A-3490-30BB902DF583}"/>
          </ac:spMkLst>
        </pc:spChg>
        <pc:spChg chg="add mod">
          <ac:chgData name="James Bowles (Social Policy)" userId="897e33cc-e1cc-4eed-996d-dc032f852a7f" providerId="ADAL" clId="{649F449D-A27E-48D4-BF86-38188A735ADE}" dt="2022-11-16T17:23:26.678" v="714" actId="1076"/>
          <ac:spMkLst>
            <pc:docMk/>
            <pc:sldMk cId="3804683591" sldId="257"/>
            <ac:spMk id="69" creationId="{20FF4E1F-76FB-1B8B-6160-B7E71CFCDA21}"/>
          </ac:spMkLst>
        </pc:spChg>
        <pc:spChg chg="add mod">
          <ac:chgData name="James Bowles (Social Policy)" userId="897e33cc-e1cc-4eed-996d-dc032f852a7f" providerId="ADAL" clId="{649F449D-A27E-48D4-BF86-38188A735ADE}" dt="2022-11-16T17:32:57.827" v="1069" actId="1076"/>
          <ac:spMkLst>
            <pc:docMk/>
            <pc:sldMk cId="3804683591" sldId="257"/>
            <ac:spMk id="70" creationId="{5EC78AAC-C44C-6CFA-5704-C0D406EF97DE}"/>
          </ac:spMkLst>
        </pc:spChg>
        <pc:spChg chg="add mod">
          <ac:chgData name="James Bowles (Social Policy)" userId="897e33cc-e1cc-4eed-996d-dc032f852a7f" providerId="ADAL" clId="{649F449D-A27E-48D4-BF86-38188A735ADE}" dt="2022-11-16T17:28:24.777" v="1053" actId="20577"/>
          <ac:spMkLst>
            <pc:docMk/>
            <pc:sldMk cId="3804683591" sldId="257"/>
            <ac:spMk id="71" creationId="{23581FEF-A2DD-771D-553D-125E0FCD4D33}"/>
          </ac:spMkLst>
        </pc:spChg>
        <pc:spChg chg="add mod">
          <ac:chgData name="James Bowles (Social Policy)" userId="897e33cc-e1cc-4eed-996d-dc032f852a7f" providerId="ADAL" clId="{649F449D-A27E-48D4-BF86-38188A735ADE}" dt="2022-11-16T17:27:29.203" v="1042" actId="1076"/>
          <ac:spMkLst>
            <pc:docMk/>
            <pc:sldMk cId="3804683591" sldId="257"/>
            <ac:spMk id="72" creationId="{20884225-9744-F5AA-1214-76173D82D478}"/>
          </ac:spMkLst>
        </pc:spChg>
        <pc:spChg chg="add mod">
          <ac:chgData name="James Bowles (Social Policy)" userId="897e33cc-e1cc-4eed-996d-dc032f852a7f" providerId="ADAL" clId="{649F449D-A27E-48D4-BF86-38188A735ADE}" dt="2022-11-16T17:26:51.724" v="1037" actId="1076"/>
          <ac:spMkLst>
            <pc:docMk/>
            <pc:sldMk cId="3804683591" sldId="257"/>
            <ac:spMk id="73" creationId="{C109FDEC-79C3-2134-A0B9-2441BF96E242}"/>
          </ac:spMkLst>
        </pc:spChg>
        <pc:graphicFrameChg chg="del mod">
          <ac:chgData name="James Bowles (Social Policy)" userId="897e33cc-e1cc-4eed-996d-dc032f852a7f" providerId="ADAL" clId="{649F449D-A27E-48D4-BF86-38188A735ADE}" dt="2022-11-16T17:01:46.192" v="69" actId="478"/>
          <ac:graphicFrameMkLst>
            <pc:docMk/>
            <pc:sldMk cId="3804683591" sldId="257"/>
            <ac:graphicFrameMk id="10" creationId="{5DD543E0-CB17-013C-8970-968B062BBD7C}"/>
          </ac:graphicFrameMkLst>
        </pc:graphicFrameChg>
        <pc:cxnChg chg="add del mod">
          <ac:chgData name="James Bowles (Social Policy)" userId="897e33cc-e1cc-4eed-996d-dc032f852a7f" providerId="ADAL" clId="{649F449D-A27E-48D4-BF86-38188A735ADE}" dt="2022-11-16T17:16:53.444" v="581" actId="478"/>
          <ac:cxnSpMkLst>
            <pc:docMk/>
            <pc:sldMk cId="3804683591" sldId="257"/>
            <ac:cxnSpMk id="15" creationId="{176E1037-CB3F-B8E6-B645-0556CBA0EF48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52.943" v="580" actId="478"/>
          <ac:cxnSpMkLst>
            <pc:docMk/>
            <pc:sldMk cId="3804683591" sldId="257"/>
            <ac:cxnSpMk id="26" creationId="{4DF585B3-275B-87A8-4EE2-071C68B18AA7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52.156" v="579" actId="478"/>
          <ac:cxnSpMkLst>
            <pc:docMk/>
            <pc:sldMk cId="3804683591" sldId="257"/>
            <ac:cxnSpMk id="27" creationId="{BAF8B265-9F01-F727-303E-F081EE19392A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51.650" v="578" actId="478"/>
          <ac:cxnSpMkLst>
            <pc:docMk/>
            <pc:sldMk cId="3804683591" sldId="257"/>
            <ac:cxnSpMk id="28" creationId="{71A609FA-DFC1-EAC6-A8F3-5BB95F1F4024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51.275" v="577" actId="478"/>
          <ac:cxnSpMkLst>
            <pc:docMk/>
            <pc:sldMk cId="3804683591" sldId="257"/>
            <ac:cxnSpMk id="29" creationId="{9438BCF9-7C0E-4055-632F-24110B2B0757}"/>
          </ac:cxnSpMkLst>
        </pc:cxnChg>
        <pc:cxnChg chg="add del mod">
          <ac:chgData name="James Bowles (Social Policy)" userId="897e33cc-e1cc-4eed-996d-dc032f852a7f" providerId="ADAL" clId="{649F449D-A27E-48D4-BF86-38188A735ADE}" dt="2022-11-16T17:28:20.581" v="1048" actId="1076"/>
          <ac:cxnSpMkLst>
            <pc:docMk/>
            <pc:sldMk cId="3804683591" sldId="257"/>
            <ac:cxnSpMk id="34" creationId="{4004BF58-771C-CF4F-3675-66E6271F45B5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56.551" v="585" actId="478"/>
          <ac:cxnSpMkLst>
            <pc:docMk/>
            <pc:sldMk cId="3804683591" sldId="257"/>
            <ac:cxnSpMk id="36" creationId="{8F05E386-69DB-CA86-E1B2-0A0BF5C6DA5F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55.934" v="584" actId="478"/>
          <ac:cxnSpMkLst>
            <pc:docMk/>
            <pc:sldMk cId="3804683591" sldId="257"/>
            <ac:cxnSpMk id="37" creationId="{EC1A2F79-5994-91F3-404D-44846CE4A147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55.232" v="583" actId="478"/>
          <ac:cxnSpMkLst>
            <pc:docMk/>
            <pc:sldMk cId="3804683591" sldId="257"/>
            <ac:cxnSpMk id="38" creationId="{7240260A-5976-66E3-069E-0A49B0D917BC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54.593" v="582" actId="478"/>
          <ac:cxnSpMkLst>
            <pc:docMk/>
            <pc:sldMk cId="3804683591" sldId="257"/>
            <ac:cxnSpMk id="39" creationId="{50A1C952-F5D3-14CE-A1B1-073B9BD3B6D4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35.967" v="562" actId="478"/>
          <ac:cxnSpMkLst>
            <pc:docMk/>
            <pc:sldMk cId="3804683591" sldId="257"/>
            <ac:cxnSpMk id="40" creationId="{AF670F18-BB04-2AC7-1C88-45E4CA5A35FE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35.272" v="561" actId="478"/>
          <ac:cxnSpMkLst>
            <pc:docMk/>
            <pc:sldMk cId="3804683591" sldId="257"/>
            <ac:cxnSpMk id="42" creationId="{3F23B9C4-B94D-8F0C-2B30-BD9928BFE672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34.522" v="560" actId="478"/>
          <ac:cxnSpMkLst>
            <pc:docMk/>
            <pc:sldMk cId="3804683591" sldId="257"/>
            <ac:cxnSpMk id="43" creationId="{7DCF372B-152C-D141-0351-D61BCB998BBF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33.618" v="559" actId="478"/>
          <ac:cxnSpMkLst>
            <pc:docMk/>
            <pc:sldMk cId="3804683591" sldId="257"/>
            <ac:cxnSpMk id="44" creationId="{61487A6B-CB89-3056-1C46-50ED83FAD7D0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36.502" v="563" actId="478"/>
          <ac:cxnSpMkLst>
            <pc:docMk/>
            <pc:sldMk cId="3804683591" sldId="257"/>
            <ac:cxnSpMk id="45" creationId="{BF521C74-A32E-F85F-AFBC-FA7733B836CC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45.222" v="574" actId="478"/>
          <ac:cxnSpMkLst>
            <pc:docMk/>
            <pc:sldMk cId="3804683591" sldId="257"/>
            <ac:cxnSpMk id="46" creationId="{16A0437E-F17F-6B27-FD04-20BC71C2E1E0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44.668" v="573" actId="478"/>
          <ac:cxnSpMkLst>
            <pc:docMk/>
            <pc:sldMk cId="3804683591" sldId="257"/>
            <ac:cxnSpMk id="48" creationId="{945BDC1D-56E8-FA3A-9059-F704E2362E0C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43.804" v="572" actId="478"/>
          <ac:cxnSpMkLst>
            <pc:docMk/>
            <pc:sldMk cId="3804683591" sldId="257"/>
            <ac:cxnSpMk id="49" creationId="{54EDB0D5-FBEF-44BD-1862-7718A84FE81E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43.374" v="571" actId="478"/>
          <ac:cxnSpMkLst>
            <pc:docMk/>
            <pc:sldMk cId="3804683591" sldId="257"/>
            <ac:cxnSpMk id="50" creationId="{0199B308-6D87-CC47-4FC2-B8AFA0A8C7A2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42.415" v="570" actId="478"/>
          <ac:cxnSpMkLst>
            <pc:docMk/>
            <pc:sldMk cId="3804683591" sldId="257"/>
            <ac:cxnSpMk id="51" creationId="{D2F07EB4-B82E-73F1-24D5-5B1A50E49000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40.927" v="569" actId="478"/>
          <ac:cxnSpMkLst>
            <pc:docMk/>
            <pc:sldMk cId="3804683591" sldId="257"/>
            <ac:cxnSpMk id="52" creationId="{47B987D7-203F-9BF4-9551-12764C4A8AD1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40.241" v="568" actId="478"/>
          <ac:cxnSpMkLst>
            <pc:docMk/>
            <pc:sldMk cId="3804683591" sldId="257"/>
            <ac:cxnSpMk id="54" creationId="{39885F35-C5F2-9710-71B2-13107AC494A1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37.568" v="564" actId="478"/>
          <ac:cxnSpMkLst>
            <pc:docMk/>
            <pc:sldMk cId="3804683591" sldId="257"/>
            <ac:cxnSpMk id="55" creationId="{AD5AC0FA-BD0C-2609-4B30-A28985AA01DD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38.605" v="565" actId="478"/>
          <ac:cxnSpMkLst>
            <pc:docMk/>
            <pc:sldMk cId="3804683591" sldId="257"/>
            <ac:cxnSpMk id="56" creationId="{06C46E74-6A1B-650E-E713-902D992A92C1}"/>
          </ac:cxnSpMkLst>
        </pc:cxnChg>
        <pc:cxnChg chg="add del mod">
          <ac:chgData name="James Bowles (Social Policy)" userId="897e33cc-e1cc-4eed-996d-dc032f852a7f" providerId="ADAL" clId="{649F449D-A27E-48D4-BF86-38188A735ADE}" dt="2022-11-16T17:16:39.006" v="566" actId="478"/>
          <ac:cxnSpMkLst>
            <pc:docMk/>
            <pc:sldMk cId="3804683591" sldId="257"/>
            <ac:cxnSpMk id="57" creationId="{30E8389F-66D7-DED4-88D4-135856717A98}"/>
          </ac:cxnSpMkLst>
        </pc:cxnChg>
        <pc:cxnChg chg="add mod">
          <ac:chgData name="James Bowles (Social Policy)" userId="897e33cc-e1cc-4eed-996d-dc032f852a7f" providerId="ADAL" clId="{649F449D-A27E-48D4-BF86-38188A735ADE}" dt="2022-11-16T17:18:15.827" v="604" actId="1076"/>
          <ac:cxnSpMkLst>
            <pc:docMk/>
            <pc:sldMk cId="3804683591" sldId="257"/>
            <ac:cxnSpMk id="60" creationId="{3B2B50AD-6EA8-A3C0-2699-1FA45969363A}"/>
          </ac:cxnSpMkLst>
        </pc:cxnChg>
        <pc:cxnChg chg="add mod">
          <ac:chgData name="James Bowles (Social Policy)" userId="897e33cc-e1cc-4eed-996d-dc032f852a7f" providerId="ADAL" clId="{649F449D-A27E-48D4-BF86-38188A735ADE}" dt="2022-11-16T17:18:08.538" v="602" actId="1076"/>
          <ac:cxnSpMkLst>
            <pc:docMk/>
            <pc:sldMk cId="3804683591" sldId="257"/>
            <ac:cxnSpMk id="61" creationId="{C783452B-30C3-4704-220C-FED594A02CED}"/>
          </ac:cxnSpMkLst>
        </pc:cxnChg>
        <pc:cxnChg chg="add del mod">
          <ac:chgData name="James Bowles (Social Policy)" userId="897e33cc-e1cc-4eed-996d-dc032f852a7f" providerId="ADAL" clId="{649F449D-A27E-48D4-BF86-38188A735ADE}" dt="2022-11-16T17:18:29.992" v="608" actId="478"/>
          <ac:cxnSpMkLst>
            <pc:docMk/>
            <pc:sldMk cId="3804683591" sldId="257"/>
            <ac:cxnSpMk id="62" creationId="{F493F59B-CD8E-70C8-8096-FD158B6E7348}"/>
          </ac:cxnSpMkLst>
        </pc:cxnChg>
        <pc:cxnChg chg="add mod">
          <ac:chgData name="James Bowles (Social Policy)" userId="897e33cc-e1cc-4eed-996d-dc032f852a7f" providerId="ADAL" clId="{649F449D-A27E-48D4-BF86-38188A735ADE}" dt="2022-11-16T17:18:59.558" v="616" actId="14100"/>
          <ac:cxnSpMkLst>
            <pc:docMk/>
            <pc:sldMk cId="3804683591" sldId="257"/>
            <ac:cxnSpMk id="63" creationId="{8EA5E541-E899-ED7A-0B47-19E0942DAB14}"/>
          </ac:cxnSpMkLst>
        </pc:cxnChg>
        <pc:cxnChg chg="add mod">
          <ac:chgData name="James Bowles (Social Policy)" userId="897e33cc-e1cc-4eed-996d-dc032f852a7f" providerId="ADAL" clId="{649F449D-A27E-48D4-BF86-38188A735ADE}" dt="2022-11-16T17:18:33.555" v="609" actId="1076"/>
          <ac:cxnSpMkLst>
            <pc:docMk/>
            <pc:sldMk cId="3804683591" sldId="257"/>
            <ac:cxnSpMk id="65" creationId="{A8D6FDFE-45F6-2FE1-AD11-2E2C25E8594B}"/>
          </ac:cxnSpMkLst>
        </pc:cxnChg>
        <pc:cxnChg chg="add mod">
          <ac:chgData name="James Bowles (Social Policy)" userId="897e33cc-e1cc-4eed-996d-dc032f852a7f" providerId="ADAL" clId="{649F449D-A27E-48D4-BF86-38188A735ADE}" dt="2022-11-16T17:19:16.619" v="619" actId="14100"/>
          <ac:cxnSpMkLst>
            <pc:docMk/>
            <pc:sldMk cId="3804683591" sldId="257"/>
            <ac:cxnSpMk id="67" creationId="{6A13C2AD-FBA3-845E-E409-88F64E048F40}"/>
          </ac:cxnSpMkLst>
        </pc:cxnChg>
      </pc:sldChg>
      <pc:sldChg chg="addSp delSp modSp new mod">
        <pc:chgData name="James Bowles (Social Policy)" userId="897e33cc-e1cc-4eed-996d-dc032f852a7f" providerId="ADAL" clId="{649F449D-A27E-48D4-BF86-38188A735ADE}" dt="2022-11-25T17:44:09.700" v="1440" actId="1076"/>
        <pc:sldMkLst>
          <pc:docMk/>
          <pc:sldMk cId="3015713221" sldId="258"/>
        </pc:sldMkLst>
        <pc:spChg chg="del">
          <ac:chgData name="James Bowles (Social Policy)" userId="897e33cc-e1cc-4eed-996d-dc032f852a7f" providerId="ADAL" clId="{649F449D-A27E-48D4-BF86-38188A735ADE}" dt="2022-11-16T17:39:31.149" v="1071" actId="478"/>
          <ac:spMkLst>
            <pc:docMk/>
            <pc:sldMk cId="3015713221" sldId="258"/>
            <ac:spMk id="2" creationId="{46157E5B-32A1-CD86-8FC6-D2266F2DE0D3}"/>
          </ac:spMkLst>
        </pc:spChg>
        <pc:spChg chg="del">
          <ac:chgData name="James Bowles (Social Policy)" userId="897e33cc-e1cc-4eed-996d-dc032f852a7f" providerId="ADAL" clId="{649F449D-A27E-48D4-BF86-38188A735ADE}" dt="2022-11-16T17:39:33.007" v="1072" actId="478"/>
          <ac:spMkLst>
            <pc:docMk/>
            <pc:sldMk cId="3015713221" sldId="258"/>
            <ac:spMk id="3" creationId="{BA6DF4D6-AACD-8B7D-263C-69CEFFA6940E}"/>
          </ac:spMkLst>
        </pc:spChg>
        <pc:spChg chg="add mod">
          <ac:chgData name="James Bowles (Social Policy)" userId="897e33cc-e1cc-4eed-996d-dc032f852a7f" providerId="ADAL" clId="{649F449D-A27E-48D4-BF86-38188A735ADE}" dt="2022-11-25T17:44:09.700" v="1440" actId="1076"/>
          <ac:spMkLst>
            <pc:docMk/>
            <pc:sldMk cId="3015713221" sldId="258"/>
            <ac:spMk id="4" creationId="{6D56F2A1-31B4-8D58-A01B-49387D711A4D}"/>
          </ac:spMkLst>
        </pc:spChg>
        <pc:spChg chg="add mod">
          <ac:chgData name="James Bowles (Social Policy)" userId="897e33cc-e1cc-4eed-996d-dc032f852a7f" providerId="ADAL" clId="{649F449D-A27E-48D4-BF86-38188A735ADE}" dt="2022-11-16T17:42:02.780" v="1422" actId="1076"/>
          <ac:spMkLst>
            <pc:docMk/>
            <pc:sldMk cId="3015713221" sldId="258"/>
            <ac:spMk id="5" creationId="{4C45521C-1701-9372-EAA7-9E10A59D3A0E}"/>
          </ac:spMkLst>
        </pc:spChg>
      </pc:sldChg>
    </pc:docChg>
  </pc:docChgLst>
  <pc:docChgLst>
    <pc:chgData name="James Bowles (Social Policy)" userId="897e33cc-e1cc-4eed-996d-dc032f852a7f" providerId="ADAL" clId="{E24B6355-F53F-4AA2-B75B-24BA62E507E9}"/>
    <pc:docChg chg="delSld modSld">
      <pc:chgData name="James Bowles (Social Policy)" userId="897e33cc-e1cc-4eed-996d-dc032f852a7f" providerId="ADAL" clId="{E24B6355-F53F-4AA2-B75B-24BA62E507E9}" dt="2022-12-01T12:15:35.580" v="2" actId="20577"/>
      <pc:docMkLst>
        <pc:docMk/>
      </pc:docMkLst>
      <pc:sldChg chg="delSp">
        <pc:chgData name="James Bowles (Social Policy)" userId="897e33cc-e1cc-4eed-996d-dc032f852a7f" providerId="ADAL" clId="{E24B6355-F53F-4AA2-B75B-24BA62E507E9}" dt="2022-12-01T10:18:03.502" v="1"/>
        <pc:sldMkLst>
          <pc:docMk/>
          <pc:sldMk cId="3015713221" sldId="258"/>
        </pc:sldMkLst>
        <pc:picChg chg="del">
          <ac:chgData name="James Bowles (Social Policy)" userId="897e33cc-e1cc-4eed-996d-dc032f852a7f" providerId="ADAL" clId="{E24B6355-F53F-4AA2-B75B-24BA62E507E9}" dt="2022-12-01T10:18:03.502" v="1"/>
          <ac:picMkLst>
            <pc:docMk/>
            <pc:sldMk cId="3015713221" sldId="258"/>
            <ac:picMk id="2" creationId="{15F44EAE-634C-131F-8805-8923E5AD0FAA}"/>
          </ac:picMkLst>
        </pc:picChg>
      </pc:sldChg>
      <pc:sldChg chg="del modNotesTx">
        <pc:chgData name="James Bowles (Social Policy)" userId="897e33cc-e1cc-4eed-996d-dc032f852a7f" providerId="ADAL" clId="{E24B6355-F53F-4AA2-B75B-24BA62E507E9}" dt="2022-12-01T12:15:35.580" v="2" actId="20577"/>
        <pc:sldMkLst>
          <pc:docMk/>
          <pc:sldMk cId="1744353029" sldId="32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689A2-E209-406C-8623-63F90BD63FD4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7D2DE-F99F-4CE4-9FD9-BC74EF87C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24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68C3CB-3118-423E-861A-757A9737E9E3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031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52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271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565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043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488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02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451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23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655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431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7"/>
            <a:ext cx="7429500" cy="1655763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64" indent="0" algn="ctr">
              <a:buNone/>
              <a:defRPr sz="1625"/>
            </a:lvl2pPr>
            <a:lvl3pPr marL="742927" indent="0" algn="ctr">
              <a:buNone/>
              <a:defRPr sz="1462"/>
            </a:lvl3pPr>
            <a:lvl4pPr marL="1114391" indent="0" algn="ctr">
              <a:buNone/>
              <a:defRPr sz="1300"/>
            </a:lvl4pPr>
            <a:lvl5pPr marL="1485854" indent="0" algn="ctr">
              <a:buNone/>
              <a:defRPr sz="1300"/>
            </a:lvl5pPr>
            <a:lvl6pPr marL="1857318" indent="0" algn="ctr">
              <a:buNone/>
              <a:defRPr sz="1300"/>
            </a:lvl6pPr>
            <a:lvl7pPr marL="2228781" indent="0" algn="ctr">
              <a:buNone/>
              <a:defRPr sz="1300"/>
            </a:lvl7pPr>
            <a:lvl8pPr marL="2600245" indent="0" algn="ctr">
              <a:buNone/>
              <a:defRPr sz="1300"/>
            </a:lvl8pPr>
            <a:lvl9pPr marL="2971709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76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726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0" y="1709741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0" y="4589465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/>
                </a:solidFill>
              </a:defRPr>
            </a:lvl1pPr>
            <a:lvl2pPr marL="371464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27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3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1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78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4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0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792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370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8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64" indent="0">
              <a:buNone/>
              <a:defRPr sz="1625" b="1"/>
            </a:lvl2pPr>
            <a:lvl3pPr marL="742927" indent="0">
              <a:buNone/>
              <a:defRPr sz="1462" b="1"/>
            </a:lvl3pPr>
            <a:lvl4pPr marL="1114391" indent="0">
              <a:buNone/>
              <a:defRPr sz="1300" b="1"/>
            </a:lvl4pPr>
            <a:lvl5pPr marL="1485854" indent="0">
              <a:buNone/>
              <a:defRPr sz="1300" b="1"/>
            </a:lvl5pPr>
            <a:lvl6pPr marL="1857318" indent="0">
              <a:buNone/>
              <a:defRPr sz="1300" b="1"/>
            </a:lvl6pPr>
            <a:lvl7pPr marL="2228781" indent="0">
              <a:buNone/>
              <a:defRPr sz="1300" b="1"/>
            </a:lvl7pPr>
            <a:lvl8pPr marL="2600245" indent="0">
              <a:buNone/>
              <a:defRPr sz="1300" b="1"/>
            </a:lvl8pPr>
            <a:lvl9pPr marL="2971709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64" indent="0">
              <a:buNone/>
              <a:defRPr sz="1625" b="1"/>
            </a:lvl2pPr>
            <a:lvl3pPr marL="742927" indent="0">
              <a:buNone/>
              <a:defRPr sz="1462" b="1"/>
            </a:lvl3pPr>
            <a:lvl4pPr marL="1114391" indent="0">
              <a:buNone/>
              <a:defRPr sz="1300" b="1"/>
            </a:lvl4pPr>
            <a:lvl5pPr marL="1485854" indent="0">
              <a:buNone/>
              <a:defRPr sz="1300" b="1"/>
            </a:lvl5pPr>
            <a:lvl6pPr marL="1857318" indent="0">
              <a:buNone/>
              <a:defRPr sz="1300" b="1"/>
            </a:lvl6pPr>
            <a:lvl7pPr marL="2228781" indent="0">
              <a:buNone/>
              <a:defRPr sz="1300" b="1"/>
            </a:lvl7pPr>
            <a:lvl8pPr marL="2600245" indent="0">
              <a:buNone/>
              <a:defRPr sz="1300" b="1"/>
            </a:lvl8pPr>
            <a:lvl9pPr marL="2971709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559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785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200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9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1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64" indent="0">
              <a:buNone/>
              <a:defRPr sz="1137"/>
            </a:lvl2pPr>
            <a:lvl3pPr marL="742927" indent="0">
              <a:buNone/>
              <a:defRPr sz="975"/>
            </a:lvl3pPr>
            <a:lvl4pPr marL="1114391" indent="0">
              <a:buNone/>
              <a:defRPr sz="812"/>
            </a:lvl4pPr>
            <a:lvl5pPr marL="1485854" indent="0">
              <a:buNone/>
              <a:defRPr sz="812"/>
            </a:lvl5pPr>
            <a:lvl6pPr marL="1857318" indent="0">
              <a:buNone/>
              <a:defRPr sz="812"/>
            </a:lvl6pPr>
            <a:lvl7pPr marL="2228781" indent="0">
              <a:buNone/>
              <a:defRPr sz="812"/>
            </a:lvl7pPr>
            <a:lvl8pPr marL="2600245" indent="0">
              <a:buNone/>
              <a:defRPr sz="812"/>
            </a:lvl8pPr>
            <a:lvl9pPr marL="2971709" indent="0">
              <a:buNone/>
              <a:defRPr sz="8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850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9"/>
            <a:ext cx="5014913" cy="4873625"/>
          </a:xfrm>
        </p:spPr>
        <p:txBody>
          <a:bodyPr anchor="t"/>
          <a:lstStyle>
            <a:lvl1pPr marL="0" indent="0">
              <a:buNone/>
              <a:defRPr sz="2600"/>
            </a:lvl1pPr>
            <a:lvl2pPr marL="371464" indent="0">
              <a:buNone/>
              <a:defRPr sz="2275"/>
            </a:lvl2pPr>
            <a:lvl3pPr marL="742927" indent="0">
              <a:buNone/>
              <a:defRPr sz="1950"/>
            </a:lvl3pPr>
            <a:lvl4pPr marL="1114391" indent="0">
              <a:buNone/>
              <a:defRPr sz="1625"/>
            </a:lvl4pPr>
            <a:lvl5pPr marL="1485854" indent="0">
              <a:buNone/>
              <a:defRPr sz="1625"/>
            </a:lvl5pPr>
            <a:lvl6pPr marL="1857318" indent="0">
              <a:buNone/>
              <a:defRPr sz="1625"/>
            </a:lvl6pPr>
            <a:lvl7pPr marL="2228781" indent="0">
              <a:buNone/>
              <a:defRPr sz="1625"/>
            </a:lvl7pPr>
            <a:lvl8pPr marL="2600245" indent="0">
              <a:buNone/>
              <a:defRPr sz="1625"/>
            </a:lvl8pPr>
            <a:lvl9pPr marL="2971709" indent="0">
              <a:buNone/>
              <a:defRPr sz="16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1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64" indent="0">
              <a:buNone/>
              <a:defRPr sz="1137"/>
            </a:lvl2pPr>
            <a:lvl3pPr marL="742927" indent="0">
              <a:buNone/>
              <a:defRPr sz="975"/>
            </a:lvl3pPr>
            <a:lvl4pPr marL="1114391" indent="0">
              <a:buNone/>
              <a:defRPr sz="812"/>
            </a:lvl4pPr>
            <a:lvl5pPr marL="1485854" indent="0">
              <a:buNone/>
              <a:defRPr sz="812"/>
            </a:lvl5pPr>
            <a:lvl6pPr marL="1857318" indent="0">
              <a:buNone/>
              <a:defRPr sz="812"/>
            </a:lvl6pPr>
            <a:lvl7pPr marL="2228781" indent="0">
              <a:buNone/>
              <a:defRPr sz="812"/>
            </a:lvl7pPr>
            <a:lvl8pPr marL="2600245" indent="0">
              <a:buNone/>
              <a:defRPr sz="812"/>
            </a:lvl8pPr>
            <a:lvl9pPr marL="2971709" indent="0">
              <a:buNone/>
              <a:defRPr sz="8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414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0647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3" y="365126"/>
            <a:ext cx="2135981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9" y="365126"/>
            <a:ext cx="6284119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265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8497" y="548680"/>
            <a:ext cx="8420100" cy="1143000"/>
          </a:xfrm>
          <a:prstGeom prst="rect">
            <a:avLst/>
          </a:prstGeom>
        </p:spPr>
        <p:txBody>
          <a:bodyPr/>
          <a:lstStyle>
            <a:lvl1pPr>
              <a:defRPr sz="3033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slide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8497" y="1796819"/>
            <a:ext cx="8420100" cy="4512501"/>
          </a:xfrm>
          <a:prstGeom prst="rect">
            <a:avLst/>
          </a:prstGeom>
        </p:spPr>
        <p:txBody>
          <a:bodyPr/>
          <a:lstStyle>
            <a:lvl1pPr marL="371464" indent="-371464">
              <a:buClr>
                <a:schemeClr val="tx1"/>
              </a:buClr>
              <a:buFont typeface="Wingdings" panose="05000000000000000000" pitchFamily="2" charset="2"/>
              <a:buChar char="§"/>
              <a:defRPr b="0" baseline="0">
                <a:solidFill>
                  <a:schemeClr val="tx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115938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61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5506D-91B6-4BB9-A92F-A14CA0441F26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12F4E-8B04-4D26-A9A5-994D80712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9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742927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2" indent="-185732" algn="l" defTabSz="742927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195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59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22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586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50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13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5977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440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64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27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391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54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18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781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45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09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torytellingwithdata.com/blog/2020/5/21/the-structures-of-story" TargetMode="External"/><Relationship Id="rId4" Type="http://schemas.openxmlformats.org/officeDocument/2006/relationships/hyperlink" Target="http://www.jamesjbowles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hyperlink" Target="http://www.jamesjbowles.com/" TargetMode="External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EB96C7F7-1B32-8638-F97E-AE0A86102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2" y="6563246"/>
            <a:ext cx="1045681" cy="265992"/>
          </a:xfrm>
          <a:prstGeom prst="rect">
            <a:avLst/>
          </a:prstGeom>
        </p:spPr>
      </p:pic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6FAE8AB8-AE66-7A66-E4CB-4C66F138BD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5" t="21006" r="11303" b="24018"/>
          <a:stretch/>
        </p:blipFill>
        <p:spPr>
          <a:xfrm>
            <a:off x="1209593" y="6561158"/>
            <a:ext cx="1163541" cy="3211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AA8B42-A51B-25C9-BEA8-AC4ED17883A1}"/>
              </a:ext>
            </a:extLst>
          </p:cNvPr>
          <p:cNvSpPr txBox="1"/>
          <p:nvPr/>
        </p:nvSpPr>
        <p:spPr>
          <a:xfrm>
            <a:off x="-637253" y="-11759"/>
            <a:ext cx="5565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Telling a story with data – the narrative arc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0D0DB6-AFFA-31E7-101D-89E85F2B1739}"/>
              </a:ext>
            </a:extLst>
          </p:cNvPr>
          <p:cNvSpPr txBox="1"/>
          <p:nvPr/>
        </p:nvSpPr>
        <p:spPr>
          <a:xfrm>
            <a:off x="6325031" y="27808"/>
            <a:ext cx="3955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Completed by: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9F7684-06FD-E7BC-34E0-5A679F915B3E}"/>
              </a:ext>
            </a:extLst>
          </p:cNvPr>
          <p:cNvSpPr txBox="1"/>
          <p:nvPr/>
        </p:nvSpPr>
        <p:spPr>
          <a:xfrm>
            <a:off x="8157145" y="28761"/>
            <a:ext cx="2123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Date: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CFB7A3-0C61-CA37-33B7-8944672537D1}"/>
              </a:ext>
            </a:extLst>
          </p:cNvPr>
          <p:cNvSpPr txBox="1"/>
          <p:nvPr/>
        </p:nvSpPr>
        <p:spPr>
          <a:xfrm>
            <a:off x="438312" y="5440713"/>
            <a:ext cx="1287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BF0F0E-C3DC-0CCB-F65E-7B9AFC5FF56D}"/>
              </a:ext>
            </a:extLst>
          </p:cNvPr>
          <p:cNvSpPr txBox="1"/>
          <p:nvPr/>
        </p:nvSpPr>
        <p:spPr>
          <a:xfrm>
            <a:off x="2372775" y="4099963"/>
            <a:ext cx="1287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Rising Action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1FFC9-4D28-1373-9F5F-C9A09B00465C}"/>
              </a:ext>
            </a:extLst>
          </p:cNvPr>
          <p:cNvSpPr txBox="1"/>
          <p:nvPr/>
        </p:nvSpPr>
        <p:spPr>
          <a:xfrm>
            <a:off x="4284884" y="3704488"/>
            <a:ext cx="1287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Climax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EE6D55-646C-0B75-C6FC-0349CC1EBFBA}"/>
              </a:ext>
            </a:extLst>
          </p:cNvPr>
          <p:cNvSpPr txBox="1"/>
          <p:nvPr/>
        </p:nvSpPr>
        <p:spPr>
          <a:xfrm>
            <a:off x="6320933" y="4099962"/>
            <a:ext cx="1287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Falling Action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C99F4A-FA97-33A1-D209-C96F9B1CE2ED}"/>
              </a:ext>
            </a:extLst>
          </p:cNvPr>
          <p:cNvSpPr txBox="1"/>
          <p:nvPr/>
        </p:nvSpPr>
        <p:spPr>
          <a:xfrm>
            <a:off x="8157145" y="5440713"/>
            <a:ext cx="1287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Ending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663BD-4235-3B27-A9A5-8AF57BEB38A2}"/>
              </a:ext>
            </a:extLst>
          </p:cNvPr>
          <p:cNvSpPr txBox="1"/>
          <p:nvPr/>
        </p:nvSpPr>
        <p:spPr>
          <a:xfrm>
            <a:off x="4304861" y="4963659"/>
            <a:ext cx="12875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Stick the shift(s) over me or write them here: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4E2B87-4815-C3E0-F565-9EFF3AE84B76}"/>
              </a:ext>
            </a:extLst>
          </p:cNvPr>
          <p:cNvSpPr txBox="1"/>
          <p:nvPr/>
        </p:nvSpPr>
        <p:spPr>
          <a:xfrm>
            <a:off x="-1051621" y="6167151"/>
            <a:ext cx="5263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CB3564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The Big Idea, or the story in a sentence: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9C1887-D8EF-5489-86D1-FD08A1D8A8AA}"/>
              </a:ext>
            </a:extLst>
          </p:cNvPr>
          <p:cNvSpPr txBox="1"/>
          <p:nvPr/>
        </p:nvSpPr>
        <p:spPr>
          <a:xfrm rot="16200000">
            <a:off x="-530060" y="874700"/>
            <a:ext cx="1287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Takeaway Title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C1FEFC-2532-9D4B-340F-E145E1CB1A44}"/>
              </a:ext>
            </a:extLst>
          </p:cNvPr>
          <p:cNvSpPr txBox="1"/>
          <p:nvPr/>
        </p:nvSpPr>
        <p:spPr>
          <a:xfrm rot="16200000">
            <a:off x="-478171" y="2292871"/>
            <a:ext cx="1207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Main body of text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6DD6CD-FB73-B10E-FA16-8D771B4FCFB0}"/>
              </a:ext>
            </a:extLst>
          </p:cNvPr>
          <p:cNvSpPr txBox="1"/>
          <p:nvPr/>
        </p:nvSpPr>
        <p:spPr>
          <a:xfrm rot="16200000">
            <a:off x="-872442" y="4234987"/>
            <a:ext cx="19980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Data visualisation or description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004BF58-771C-CF4F-3675-66E6271F45B5}"/>
              </a:ext>
            </a:extLst>
          </p:cNvPr>
          <p:cNvCxnSpPr>
            <a:cxnSpLocks/>
          </p:cNvCxnSpPr>
          <p:nvPr/>
        </p:nvCxnSpPr>
        <p:spPr>
          <a:xfrm flipV="1">
            <a:off x="2085770" y="553416"/>
            <a:ext cx="0" cy="4267952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B2B50AD-6EA8-A3C0-2699-1FA45969363A}"/>
              </a:ext>
            </a:extLst>
          </p:cNvPr>
          <p:cNvCxnSpPr>
            <a:cxnSpLocks/>
          </p:cNvCxnSpPr>
          <p:nvPr/>
        </p:nvCxnSpPr>
        <p:spPr>
          <a:xfrm flipV="1">
            <a:off x="3947328" y="532134"/>
            <a:ext cx="0" cy="340402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783452B-30C3-4704-220C-FED594A02CED}"/>
              </a:ext>
            </a:extLst>
          </p:cNvPr>
          <p:cNvCxnSpPr>
            <a:cxnSpLocks/>
          </p:cNvCxnSpPr>
          <p:nvPr/>
        </p:nvCxnSpPr>
        <p:spPr>
          <a:xfrm flipV="1">
            <a:off x="5932825" y="532134"/>
            <a:ext cx="0" cy="340402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EA5E541-E899-ED7A-0B47-19E0942DAB14}"/>
              </a:ext>
            </a:extLst>
          </p:cNvPr>
          <p:cNvCxnSpPr>
            <a:cxnSpLocks/>
          </p:cNvCxnSpPr>
          <p:nvPr/>
        </p:nvCxnSpPr>
        <p:spPr>
          <a:xfrm flipV="1">
            <a:off x="9712113" y="553416"/>
            <a:ext cx="0" cy="4887297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8D6FDFE-45F6-2FE1-AD11-2E2C25E8594B}"/>
              </a:ext>
            </a:extLst>
          </p:cNvPr>
          <p:cNvCxnSpPr>
            <a:cxnSpLocks/>
          </p:cNvCxnSpPr>
          <p:nvPr/>
        </p:nvCxnSpPr>
        <p:spPr>
          <a:xfrm flipV="1">
            <a:off x="7895486" y="532134"/>
            <a:ext cx="0" cy="4267952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A13C2AD-FBA3-845E-E409-88F64E048F40}"/>
              </a:ext>
            </a:extLst>
          </p:cNvPr>
          <p:cNvCxnSpPr>
            <a:cxnSpLocks/>
          </p:cNvCxnSpPr>
          <p:nvPr/>
        </p:nvCxnSpPr>
        <p:spPr>
          <a:xfrm flipV="1">
            <a:off x="236378" y="553416"/>
            <a:ext cx="9845" cy="5056574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20FF4E1F-76FB-1B8B-6160-B7E71CFCDA21}"/>
              </a:ext>
            </a:extLst>
          </p:cNvPr>
          <p:cNvSpPr txBox="1"/>
          <p:nvPr/>
        </p:nvSpPr>
        <p:spPr>
          <a:xfrm>
            <a:off x="71232" y="5746620"/>
            <a:ext cx="2137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Set the scene, make sure the audience understands the background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EC78AAC-C44C-6CFA-5704-C0D406EF97DE}"/>
              </a:ext>
            </a:extLst>
          </p:cNvPr>
          <p:cNvSpPr txBox="1"/>
          <p:nvPr/>
        </p:nvSpPr>
        <p:spPr>
          <a:xfrm>
            <a:off x="2050227" y="4648321"/>
            <a:ext cx="19302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What tension, issue, or conflict exists? How can you first describe it?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3581FEF-A2DD-771D-553D-125E0FCD4D33}"/>
              </a:ext>
            </a:extLst>
          </p:cNvPr>
          <p:cNvSpPr txBox="1"/>
          <p:nvPr/>
        </p:nvSpPr>
        <p:spPr>
          <a:xfrm>
            <a:off x="3879905" y="4039272"/>
            <a:ext cx="21374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What’s the maximum point of tension, the biggest issue or thing the audience should care the most about?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0884225-9744-F5AA-1214-76173D82D478}"/>
              </a:ext>
            </a:extLst>
          </p:cNvPr>
          <p:cNvSpPr txBox="1"/>
          <p:nvPr/>
        </p:nvSpPr>
        <p:spPr>
          <a:xfrm>
            <a:off x="6036354" y="4606082"/>
            <a:ext cx="185913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Bring the audience down by suggesting a solution, or an outcome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109FDEC-79C3-2134-A0B9-2441BF96E242}"/>
              </a:ext>
            </a:extLst>
          </p:cNvPr>
          <p:cNvSpPr txBox="1"/>
          <p:nvPr/>
        </p:nvSpPr>
        <p:spPr>
          <a:xfrm>
            <a:off x="7895486" y="5746620"/>
            <a:ext cx="1859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This is the resolution, or the call to action.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09986-F0FD-5B35-7706-B2777012F2C6}"/>
              </a:ext>
            </a:extLst>
          </p:cNvPr>
          <p:cNvSpPr txBox="1"/>
          <p:nvPr/>
        </p:nvSpPr>
        <p:spPr>
          <a:xfrm>
            <a:off x="2397009" y="6638709"/>
            <a:ext cx="5103251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825" b="0" dirty="0">
                <a:solidFill>
                  <a:prstClr val="black">
                    <a:lumMod val="50000"/>
                    <a:lumOff val="50000"/>
                  </a:prst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Find further resources at </a:t>
            </a:r>
            <a:r>
              <a:rPr lang="en-GB" sz="825" b="0" dirty="0">
                <a:solidFill>
                  <a:prstClr val="black">
                    <a:lumMod val="50000"/>
                    <a:lumOff val="50000"/>
                  </a:prstClr>
                </a:solidFill>
                <a:latin typeface="Gadugi" panose="020B0502040204020203" pitchFamily="34" charset="0"/>
                <a:ea typeface="Gadugi" panose="020B0502040204020203" pitchFamily="34" charset="0"/>
                <a:hlinkClick r:id="rId4"/>
              </a:rPr>
              <a:t>www.jamesjbowles.com</a:t>
            </a:r>
            <a:r>
              <a:rPr lang="en-GB" sz="825" b="0" dirty="0">
                <a:solidFill>
                  <a:prstClr val="black">
                    <a:lumMod val="50000"/>
                    <a:lumOff val="50000"/>
                  </a:prst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  The narrative arc is credited to </a:t>
            </a:r>
            <a:r>
              <a:rPr lang="en-GB" sz="825" b="0" dirty="0">
                <a:solidFill>
                  <a:prstClr val="black">
                    <a:lumMod val="50000"/>
                    <a:lumOff val="50000"/>
                  </a:prstClr>
                </a:solidFill>
                <a:latin typeface="Gadugi" panose="020B0502040204020203" pitchFamily="34" charset="0"/>
                <a:ea typeface="Gadugi" panose="020B0502040204020203" pitchFamily="34" charset="0"/>
                <a:hlinkClick r:id="rId5"/>
              </a:rPr>
              <a:t>Storytelling With Data</a:t>
            </a:r>
            <a:endParaRPr lang="en-GB" sz="825" b="0" dirty="0">
              <a:solidFill>
                <a:prstClr val="black">
                  <a:lumMod val="50000"/>
                  <a:lumOff val="50000"/>
                </a:prstClr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683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56F2A1-31B4-8D58-A01B-49387D711A4D}"/>
              </a:ext>
            </a:extLst>
          </p:cNvPr>
          <p:cNvSpPr txBox="1"/>
          <p:nvPr/>
        </p:nvSpPr>
        <p:spPr>
          <a:xfrm>
            <a:off x="-1491831" y="139863"/>
            <a:ext cx="5565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Next steps might be…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45521C-1701-9372-EAA7-9E10A59D3A0E}"/>
              </a:ext>
            </a:extLst>
          </p:cNvPr>
          <p:cNvSpPr txBox="1"/>
          <p:nvPr/>
        </p:nvSpPr>
        <p:spPr>
          <a:xfrm>
            <a:off x="174598" y="3652963"/>
            <a:ext cx="5565911" cy="3001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Collecting new data…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Finding external data…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Working with others in the organisation to refine the story…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Visualising existing data…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Writing a story using the narrative arc for use in a funding bid, a project report, or even a social media post…</a:t>
            </a:r>
          </a:p>
        </p:txBody>
      </p:sp>
    </p:spTree>
    <p:extLst>
      <p:ext uri="{BB962C8B-B14F-4D97-AF65-F5344CB8AC3E}">
        <p14:creationId xmlns:p14="http://schemas.microsoft.com/office/powerpoint/2010/main" val="3015713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EB96C7F7-1B32-8638-F97E-AE0A86102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64" y="5975575"/>
            <a:ext cx="849616" cy="216119"/>
          </a:xfrm>
          <a:prstGeom prst="rect">
            <a:avLst/>
          </a:prstGeom>
        </p:spPr>
      </p:pic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6FAE8AB8-AE66-7A66-E4CB-4C66F138BD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5" t="21006" r="11303" b="24018"/>
          <a:stretch/>
        </p:blipFill>
        <p:spPr>
          <a:xfrm>
            <a:off x="1911482" y="5973879"/>
            <a:ext cx="945377" cy="2609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AA8B42-A51B-25C9-BEA8-AC4ED17883A1}"/>
              </a:ext>
            </a:extLst>
          </p:cNvPr>
          <p:cNvSpPr txBox="1"/>
          <p:nvPr/>
        </p:nvSpPr>
        <p:spPr>
          <a:xfrm>
            <a:off x="410921" y="633383"/>
            <a:ext cx="45223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1300" b="1" dirty="0">
                <a:solidFill>
                  <a:srgbClr val="F0A15A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Telling a story with data – the narrative arc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0D0DB6-AFFA-31E7-101D-89E85F2B1739}"/>
              </a:ext>
            </a:extLst>
          </p:cNvPr>
          <p:cNvSpPr txBox="1"/>
          <p:nvPr/>
        </p:nvSpPr>
        <p:spPr>
          <a:xfrm>
            <a:off x="6067775" y="665532"/>
            <a:ext cx="3214067" cy="26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1464"/>
            <a:r>
              <a:rPr lang="en-GB" sz="1137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Completed by: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9F7684-06FD-E7BC-34E0-5A679F915B3E}"/>
              </a:ext>
            </a:extLst>
          </p:cNvPr>
          <p:cNvSpPr txBox="1"/>
          <p:nvPr/>
        </p:nvSpPr>
        <p:spPr>
          <a:xfrm>
            <a:off x="7556369" y="666307"/>
            <a:ext cx="1725474" cy="26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1464"/>
            <a:r>
              <a:rPr lang="en-GB" sz="1137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Date: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CFB7A3-0C61-CA37-33B7-8944672537D1}"/>
              </a:ext>
            </a:extLst>
          </p:cNvPr>
          <p:cNvSpPr txBox="1"/>
          <p:nvPr/>
        </p:nvSpPr>
        <p:spPr>
          <a:xfrm>
            <a:off x="1284816" y="5063517"/>
            <a:ext cx="10461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1300" b="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BF0F0E-C3DC-0CCB-F65E-7B9AFC5FF56D}"/>
              </a:ext>
            </a:extLst>
          </p:cNvPr>
          <p:cNvSpPr txBox="1"/>
          <p:nvPr/>
        </p:nvSpPr>
        <p:spPr>
          <a:xfrm>
            <a:off x="2856568" y="3974159"/>
            <a:ext cx="10461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1300" b="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Rising Action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1FFC9-4D28-1373-9F5F-C9A09B00465C}"/>
              </a:ext>
            </a:extLst>
          </p:cNvPr>
          <p:cNvSpPr txBox="1"/>
          <p:nvPr/>
        </p:nvSpPr>
        <p:spPr>
          <a:xfrm>
            <a:off x="4410156" y="3652835"/>
            <a:ext cx="10461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1300" b="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Climax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EE6D55-646C-0B75-C6FC-0349CC1EBFBA}"/>
              </a:ext>
            </a:extLst>
          </p:cNvPr>
          <p:cNvSpPr txBox="1"/>
          <p:nvPr/>
        </p:nvSpPr>
        <p:spPr>
          <a:xfrm>
            <a:off x="6064446" y="3974158"/>
            <a:ext cx="10461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1300" b="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Falling Action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C99F4A-FA97-33A1-D209-C96F9B1CE2ED}"/>
              </a:ext>
            </a:extLst>
          </p:cNvPr>
          <p:cNvSpPr txBox="1"/>
          <p:nvPr/>
        </p:nvSpPr>
        <p:spPr>
          <a:xfrm>
            <a:off x="7556368" y="5063517"/>
            <a:ext cx="10461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1300" b="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Ending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663BD-4235-3B27-A9A5-8AF57BEB38A2}"/>
              </a:ext>
            </a:extLst>
          </p:cNvPr>
          <p:cNvSpPr txBox="1"/>
          <p:nvPr/>
        </p:nvSpPr>
        <p:spPr>
          <a:xfrm>
            <a:off x="4426387" y="4675911"/>
            <a:ext cx="1046134" cy="79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1137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Stick the shift(s) over me or write them here: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4E2B87-4815-C3E0-F565-9EFF3AE84B76}"/>
              </a:ext>
            </a:extLst>
          </p:cNvPr>
          <p:cNvSpPr txBox="1"/>
          <p:nvPr/>
        </p:nvSpPr>
        <p:spPr>
          <a:xfrm>
            <a:off x="-1168" y="5695908"/>
            <a:ext cx="4276745" cy="26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1137" dirty="0">
                <a:solidFill>
                  <a:srgbClr val="CB3564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The Big Idea, or the story in a sentence: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9C1887-D8EF-5489-86D1-FD08A1D8A8AA}"/>
              </a:ext>
            </a:extLst>
          </p:cNvPr>
          <p:cNvSpPr txBox="1"/>
          <p:nvPr/>
        </p:nvSpPr>
        <p:spPr>
          <a:xfrm rot="16200000">
            <a:off x="498014" y="1345007"/>
            <a:ext cx="1046134" cy="217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812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Takeaway Title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C1FEFC-2532-9D4B-340F-E145E1CB1A44}"/>
              </a:ext>
            </a:extLst>
          </p:cNvPr>
          <p:cNvSpPr txBox="1"/>
          <p:nvPr/>
        </p:nvSpPr>
        <p:spPr>
          <a:xfrm rot="16200000">
            <a:off x="540174" y="2434788"/>
            <a:ext cx="981190" cy="342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812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Main body of text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6DD6CD-FB73-B10E-FA16-8D771B4FCFB0}"/>
              </a:ext>
            </a:extLst>
          </p:cNvPr>
          <p:cNvSpPr txBox="1"/>
          <p:nvPr/>
        </p:nvSpPr>
        <p:spPr>
          <a:xfrm rot="16200000">
            <a:off x="219829" y="4012757"/>
            <a:ext cx="1623423" cy="342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812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Data visualisation or description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004BF58-771C-CF4F-3675-66E6271F45B5}"/>
              </a:ext>
            </a:extLst>
          </p:cNvPr>
          <p:cNvCxnSpPr>
            <a:cxnSpLocks/>
          </p:cNvCxnSpPr>
          <p:nvPr/>
        </p:nvCxnSpPr>
        <p:spPr>
          <a:xfrm flipV="1">
            <a:off x="2623376" y="1092588"/>
            <a:ext cx="0" cy="3467711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B2B50AD-6EA8-A3C0-2699-1FA45969363A}"/>
              </a:ext>
            </a:extLst>
          </p:cNvPr>
          <p:cNvCxnSpPr>
            <a:cxnSpLocks/>
          </p:cNvCxnSpPr>
          <p:nvPr/>
        </p:nvCxnSpPr>
        <p:spPr>
          <a:xfrm flipV="1">
            <a:off x="4135892" y="1075297"/>
            <a:ext cx="0" cy="276577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783452B-30C3-4704-220C-FED594A02CED}"/>
              </a:ext>
            </a:extLst>
          </p:cNvPr>
          <p:cNvCxnSpPr>
            <a:cxnSpLocks/>
          </p:cNvCxnSpPr>
          <p:nvPr/>
        </p:nvCxnSpPr>
        <p:spPr>
          <a:xfrm flipV="1">
            <a:off x="5749108" y="1075297"/>
            <a:ext cx="0" cy="276577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EA5E541-E899-ED7A-0B47-19E0942DAB14}"/>
              </a:ext>
            </a:extLst>
          </p:cNvPr>
          <p:cNvCxnSpPr>
            <a:cxnSpLocks/>
          </p:cNvCxnSpPr>
          <p:nvPr/>
        </p:nvCxnSpPr>
        <p:spPr>
          <a:xfrm flipV="1">
            <a:off x="8819780" y="1092589"/>
            <a:ext cx="0" cy="397092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8D6FDFE-45F6-2FE1-AD11-2E2C25E8594B}"/>
              </a:ext>
            </a:extLst>
          </p:cNvPr>
          <p:cNvCxnSpPr>
            <a:cxnSpLocks/>
          </p:cNvCxnSpPr>
          <p:nvPr/>
        </p:nvCxnSpPr>
        <p:spPr>
          <a:xfrm flipV="1">
            <a:off x="7343770" y="1075297"/>
            <a:ext cx="0" cy="3467711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A13C2AD-FBA3-845E-E409-88F64E048F40}"/>
              </a:ext>
            </a:extLst>
          </p:cNvPr>
          <p:cNvCxnSpPr>
            <a:cxnSpLocks/>
          </p:cNvCxnSpPr>
          <p:nvPr/>
        </p:nvCxnSpPr>
        <p:spPr>
          <a:xfrm flipV="1">
            <a:off x="1120745" y="1092589"/>
            <a:ext cx="7999" cy="4108467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20FF4E1F-76FB-1B8B-6160-B7E71CFCDA21}"/>
              </a:ext>
            </a:extLst>
          </p:cNvPr>
          <p:cNvSpPr txBox="1"/>
          <p:nvPr/>
        </p:nvSpPr>
        <p:spPr>
          <a:xfrm>
            <a:off x="986564" y="5312067"/>
            <a:ext cx="173668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73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Set the scene, make sure the audience understands the background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EC78AAC-C44C-6CFA-5704-C0D406EF97DE}"/>
              </a:ext>
            </a:extLst>
          </p:cNvPr>
          <p:cNvSpPr txBox="1"/>
          <p:nvPr/>
        </p:nvSpPr>
        <p:spPr>
          <a:xfrm>
            <a:off x="2594497" y="4419699"/>
            <a:ext cx="1568343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73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What tension, issue, or conflict exists? How can you first describe it?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3581FEF-A2DD-771D-553D-125E0FCD4D33}"/>
              </a:ext>
            </a:extLst>
          </p:cNvPr>
          <p:cNvSpPr txBox="1"/>
          <p:nvPr/>
        </p:nvSpPr>
        <p:spPr>
          <a:xfrm>
            <a:off x="4081111" y="3924846"/>
            <a:ext cx="1736686" cy="542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73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What’s the maximum point of tension, the biggest issue or thing the audience should care the most about?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0884225-9744-F5AA-1214-76173D82D478}"/>
              </a:ext>
            </a:extLst>
          </p:cNvPr>
          <p:cNvSpPr txBox="1"/>
          <p:nvPr/>
        </p:nvSpPr>
        <p:spPr>
          <a:xfrm>
            <a:off x="5833226" y="4385379"/>
            <a:ext cx="1510545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73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Bring the audience down by suggesting a solution, or an outcome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109FDEC-79C3-2134-A0B9-2441BF96E242}"/>
              </a:ext>
            </a:extLst>
          </p:cNvPr>
          <p:cNvSpPr txBox="1"/>
          <p:nvPr/>
        </p:nvSpPr>
        <p:spPr>
          <a:xfrm>
            <a:off x="7343771" y="5312066"/>
            <a:ext cx="1510545" cy="317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64"/>
            <a:r>
              <a:rPr lang="en-GB" sz="731" dirty="0">
                <a:solidFill>
                  <a:srgbClr val="4472C4">
                    <a:lumMod val="50000"/>
                  </a:srgb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This is the resolution, or the call to action.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F258FB-F24C-90DA-7621-3E030786020D}"/>
              </a:ext>
            </a:extLst>
          </p:cNvPr>
          <p:cNvSpPr txBox="1"/>
          <p:nvPr/>
        </p:nvSpPr>
        <p:spPr>
          <a:xfrm>
            <a:off x="4040165" y="4511273"/>
            <a:ext cx="1915093" cy="11422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37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From not appreciating the scale of childhood obesity</a:t>
            </a:r>
            <a:br>
              <a:rPr lang="en-GB" sz="1137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</a:br>
            <a:br>
              <a:rPr lang="en-GB" sz="1137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</a:br>
            <a:r>
              <a:rPr lang="en-GB" sz="1137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To understanding the scale and feeling compelled to support our activities </a:t>
            </a:r>
          </a:p>
        </p:txBody>
      </p:sp>
      <p:pic>
        <p:nvPicPr>
          <p:cNvPr id="17" name="Graphic 16" descr="Bar graph with upward trend outline">
            <a:extLst>
              <a:ext uri="{FF2B5EF4-FFF2-40B4-BE49-F238E27FC236}">
                <a16:creationId xmlns:a16="http://schemas.microsoft.com/office/drawing/2014/main" id="{7E6EAAEE-371B-27F1-1FEC-03F5D30005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7460" y="3016161"/>
            <a:ext cx="990600" cy="990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DD219B8-42A1-10DE-458E-303E7EFA97AC}"/>
              </a:ext>
            </a:extLst>
          </p:cNvPr>
          <p:cNvSpPr txBox="1"/>
          <p:nvPr/>
        </p:nvSpPr>
        <p:spPr>
          <a:xfrm>
            <a:off x="2785198" y="1110472"/>
            <a:ext cx="12158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300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In fact, childhood obesity is getting worse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DA3E0A-CD8D-64A0-513E-669804A404F0}"/>
              </a:ext>
            </a:extLst>
          </p:cNvPr>
          <p:cNvSpPr txBox="1"/>
          <p:nvPr/>
        </p:nvSpPr>
        <p:spPr>
          <a:xfrm>
            <a:off x="5921803" y="1087031"/>
            <a:ext cx="121582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300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We know programmes like ours work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9B5BEC-0338-3D8E-94C0-D829C39A1826}"/>
              </a:ext>
            </a:extLst>
          </p:cNvPr>
          <p:cNvSpPr txBox="1"/>
          <p:nvPr/>
        </p:nvSpPr>
        <p:spPr>
          <a:xfrm>
            <a:off x="7432347" y="1407787"/>
            <a:ext cx="12158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300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Support our programme!</a:t>
            </a:r>
          </a:p>
        </p:txBody>
      </p:sp>
      <p:pic>
        <p:nvPicPr>
          <p:cNvPr id="24" name="Graphic 23" descr="Chat outline">
            <a:extLst>
              <a:ext uri="{FF2B5EF4-FFF2-40B4-BE49-F238E27FC236}">
                <a16:creationId xmlns:a16="http://schemas.microsoft.com/office/drawing/2014/main" id="{85598E98-FFD6-FD0E-6F94-4BBA139C41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86474" y="4057915"/>
            <a:ext cx="990600" cy="9906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AA48EC8-59FD-A039-183B-C9C4B3F7D27B}"/>
              </a:ext>
            </a:extLst>
          </p:cNvPr>
          <p:cNvSpPr txBox="1"/>
          <p:nvPr/>
        </p:nvSpPr>
        <p:spPr>
          <a:xfrm>
            <a:off x="1220991" y="1339086"/>
            <a:ext cx="121582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300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Childhood obesity rates in the UK are high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C2A5A4-CF4C-D349-07D8-24A1163289AC}"/>
              </a:ext>
            </a:extLst>
          </p:cNvPr>
          <p:cNvSpPr txBox="1"/>
          <p:nvPr/>
        </p:nvSpPr>
        <p:spPr>
          <a:xfrm>
            <a:off x="5938530" y="1837787"/>
            <a:ext cx="1215820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975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Similar programmes, and early suggestions form our own work, shows that our programmes work to reduce childhood obesity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1C296DA-D8AA-D5DA-FC75-68D3036D0777}"/>
              </a:ext>
            </a:extLst>
          </p:cNvPr>
          <p:cNvSpPr txBox="1"/>
          <p:nvPr/>
        </p:nvSpPr>
        <p:spPr>
          <a:xfrm>
            <a:off x="7441776" y="2375878"/>
            <a:ext cx="1215820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975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By funding our programme, we can reduce childhood obesity rates. </a:t>
            </a:r>
            <a:br>
              <a:rPr lang="en-GB" sz="975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</a:br>
            <a:br>
              <a:rPr lang="en-GB" sz="975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</a:br>
            <a:r>
              <a:rPr lang="en-GB" sz="975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Our programmes leave a lasting impact on the children that take part: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5958DD-3E44-E2DA-2641-C369D501B061}"/>
              </a:ext>
            </a:extLst>
          </p:cNvPr>
          <p:cNvSpPr txBox="1"/>
          <p:nvPr/>
        </p:nvSpPr>
        <p:spPr>
          <a:xfrm>
            <a:off x="1228270" y="2299087"/>
            <a:ext cx="1215820" cy="1425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083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When compared with other countries of a similar size, we can </a:t>
            </a:r>
            <a:r>
              <a:rPr lang="en-GB" sz="1083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see that childhood </a:t>
            </a:r>
            <a:r>
              <a:rPr lang="en-GB" sz="1083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obesity rates in the UK are high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21AB46D-0049-E1FD-C1A0-155BEAE37DD3}"/>
              </a:ext>
            </a:extLst>
          </p:cNvPr>
          <p:cNvSpPr txBox="1"/>
          <p:nvPr/>
        </p:nvSpPr>
        <p:spPr>
          <a:xfrm>
            <a:off x="2764995" y="2072092"/>
            <a:ext cx="1215820" cy="925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083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Overall, childhood obesity is worsening, and particularly in deprived areas</a:t>
            </a:r>
          </a:p>
        </p:txBody>
      </p:sp>
      <p:pic>
        <p:nvPicPr>
          <p:cNvPr id="39" name="Graphic 38" descr="Bar chart outline">
            <a:extLst>
              <a:ext uri="{FF2B5EF4-FFF2-40B4-BE49-F238E27FC236}">
                <a16:creationId xmlns:a16="http://schemas.microsoft.com/office/drawing/2014/main" id="{7801A095-8423-48B9-30DF-E7F5BA7DEB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27701" y="3914594"/>
            <a:ext cx="990600" cy="990600"/>
          </a:xfrm>
          <a:prstGeom prst="rect">
            <a:avLst/>
          </a:prstGeom>
        </p:spPr>
      </p:pic>
      <p:pic>
        <p:nvPicPr>
          <p:cNvPr id="41" name="Graphic 40" descr="Bar graph with downward trend outline">
            <a:extLst>
              <a:ext uri="{FF2B5EF4-FFF2-40B4-BE49-F238E27FC236}">
                <a16:creationId xmlns:a16="http://schemas.microsoft.com/office/drawing/2014/main" id="{C7771F8D-89EE-580E-6614-8A6E3ED927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26318" y="3101728"/>
            <a:ext cx="928744" cy="92874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36CADE6-A2FB-3BCC-0725-4347C070098C}"/>
              </a:ext>
            </a:extLst>
          </p:cNvPr>
          <p:cNvSpPr txBox="1"/>
          <p:nvPr/>
        </p:nvSpPr>
        <p:spPr>
          <a:xfrm>
            <a:off x="4396081" y="1025041"/>
            <a:ext cx="12158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300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We must act now!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76BE80E-102A-0CC8-9809-C2CAE8C8E10A}"/>
              </a:ext>
            </a:extLst>
          </p:cNvPr>
          <p:cNvSpPr txBox="1"/>
          <p:nvPr/>
        </p:nvSpPr>
        <p:spPr>
          <a:xfrm>
            <a:off x="4343868" y="1602673"/>
            <a:ext cx="1215820" cy="1092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083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To prevent substantial increases in heart disease, diabetes, cancer caused by obesity</a:t>
            </a:r>
          </a:p>
        </p:txBody>
      </p:sp>
      <p:pic>
        <p:nvPicPr>
          <p:cNvPr id="45" name="Graphic 44" descr="Newspaper outline">
            <a:extLst>
              <a:ext uri="{FF2B5EF4-FFF2-40B4-BE49-F238E27FC236}">
                <a16:creationId xmlns:a16="http://schemas.microsoft.com/office/drawing/2014/main" id="{085B746D-9085-1561-F5D7-8DDA00CCEE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06242" y="2730404"/>
            <a:ext cx="911626" cy="91162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51D8B18-C35D-72CA-1224-0A4DC59FAD02}"/>
              </a:ext>
            </a:extLst>
          </p:cNvPr>
          <p:cNvSpPr txBox="1"/>
          <p:nvPr/>
        </p:nvSpPr>
        <p:spPr>
          <a:xfrm>
            <a:off x="3248300" y="5610642"/>
            <a:ext cx="6678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90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300" dirty="0">
                <a:solidFill>
                  <a:prstClr val="black"/>
                </a:solidFill>
                <a:latin typeface="Abadi Extra Light" panose="020B0204020104020204" pitchFamily="34" charset="0"/>
                <a:ea typeface="ＭＳ Ｐゴシック" panose="020B0600070205080204" pitchFamily="34" charset="-128"/>
              </a:rPr>
              <a:t>In the UK, we have increasing rates of childhood obesity. We know that programmes like ours are part of the solution.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E96B38-119F-C14C-E2E3-7FB5944345B9}"/>
              </a:ext>
            </a:extLst>
          </p:cNvPr>
          <p:cNvSpPr txBox="1"/>
          <p:nvPr/>
        </p:nvSpPr>
        <p:spPr>
          <a:xfrm>
            <a:off x="2856859" y="5979137"/>
            <a:ext cx="5528522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1464"/>
            <a:r>
              <a:rPr lang="en-GB" sz="894" dirty="0">
                <a:solidFill>
                  <a:prstClr val="black">
                    <a:lumMod val="50000"/>
                    <a:lumOff val="50000"/>
                  </a:prst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Find further resources at </a:t>
            </a:r>
            <a:r>
              <a:rPr lang="en-GB" sz="894" dirty="0">
                <a:solidFill>
                  <a:prstClr val="black">
                    <a:lumMod val="50000"/>
                    <a:lumOff val="50000"/>
                  </a:prstClr>
                </a:solidFill>
                <a:latin typeface="Gadugi" panose="020B0502040204020203" pitchFamily="34" charset="0"/>
                <a:ea typeface="Gadugi" panose="020B0502040204020203" pitchFamily="34" charset="0"/>
                <a:hlinkClick r:id="rId15"/>
              </a:rPr>
              <a:t>www.jamesjbowles.com</a:t>
            </a:r>
            <a:endParaRPr lang="en-GB" sz="894" dirty="0">
              <a:solidFill>
                <a:prstClr val="black">
                  <a:lumMod val="50000"/>
                  <a:lumOff val="50000"/>
                </a:prstClr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35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  <p:bldP spid="21" grpId="0"/>
      <p:bldP spid="22" grpId="0"/>
      <p:bldP spid="25" grpId="0"/>
      <p:bldP spid="26" grpId="0"/>
      <p:bldP spid="35" grpId="0"/>
      <p:bldP spid="36" grpId="0"/>
      <p:bldP spid="37" grpId="0"/>
      <p:bldP spid="42" grpId="0"/>
      <p:bldP spid="43" grpId="0"/>
      <p:bldP spid="4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671</TotalTime>
  <Words>502</Words>
  <Application>Microsoft Office PowerPoint</Application>
  <PresentationFormat>A4 Paper (210x297 mm)</PresentationFormat>
  <Paragraphs>57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Abadi Extra Light</vt:lpstr>
      <vt:lpstr>Arial</vt:lpstr>
      <vt:lpstr>Calibri</vt:lpstr>
      <vt:lpstr>Calibri Light</vt:lpstr>
      <vt:lpstr>Gadugi</vt:lpstr>
      <vt:lpstr>Georgia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Bowles (Social Policy, Sociology and Criminology)</dc:creator>
  <cp:lastModifiedBy>James Bowles (Social Policy)</cp:lastModifiedBy>
  <cp:revision>1</cp:revision>
  <dcterms:created xsi:type="dcterms:W3CDTF">2022-09-05T11:15:22Z</dcterms:created>
  <dcterms:modified xsi:type="dcterms:W3CDTF">2022-12-01T12:15:37Z</dcterms:modified>
</cp:coreProperties>
</file>